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handoutMasterIdLst>
    <p:handoutMasterId r:id="rId8"/>
  </p:handoutMasterIdLst>
  <p:sldIdLst>
    <p:sldId id="292" r:id="rId2"/>
    <p:sldId id="262" r:id="rId3"/>
    <p:sldId id="264" r:id="rId4"/>
    <p:sldId id="295" r:id="rId5"/>
    <p:sldId id="275" r:id="rId6"/>
    <p:sldId id="28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D099C622-A28B-4378-8AB8-C44285FBD888}">
          <p14:sldIdLst>
            <p14:sldId id="292"/>
          </p14:sldIdLst>
        </p14:section>
        <p14:section name="About US" id="{897F1423-BC06-45A3-8915-C520EE493731}">
          <p14:sldIdLst>
            <p14:sldId id="262"/>
            <p14:sldId id="264"/>
            <p14:sldId id="295"/>
            <p14:sldId id="275"/>
            <p14:sldId id="283"/>
          </p14:sldIdLst>
        </p14:section>
        <p14:section name="Service" id="{0D8E1C02-FDD8-4967-B200-09942CD301FA}">
          <p14:sldIdLst/>
        </p14:section>
        <p14:section name="Team" id="{A0CAEA63-F165-4D4D-846C-AA29E7DA042F}">
          <p14:sldIdLst/>
        </p14:section>
        <p14:section name="Break Slides" id="{3015C542-1AE5-4596-9017-2B2D03DD2419}">
          <p14:sldIdLst/>
        </p14:section>
        <p14:section name="Portofolio" id="{D3711C25-C863-470D-8996-C44368B64DC6}">
          <p14:sldIdLst/>
        </p14:section>
        <p14:section name="Testimonials" id="{B8A13679-A0D1-4892-A284-7A6A2D14464C}">
          <p14:sldIdLst/>
        </p14:section>
        <p14:section name="Pricing plans" id="{9AB1B9F9-310A-490C-8B64-FB5C8ACB93D1}">
          <p14:sldIdLst/>
        </p14:section>
        <p14:section name="Gallery" id="{6148C7F9-F36A-4D1A-A806-9E1985A614F0}">
          <p14:sldIdLst/>
        </p14:section>
        <p14:section name="Creative Slides" id="{0FE8D10B-E0EE-4ABF-BF7D-E6AF86A864B5}">
          <p14:sldIdLst/>
        </p14:section>
        <p14:section name="Mockup" id="{6881A959-E3EA-455D-94FE-AA8C359E281A}">
          <p14:sldIdLst/>
        </p14:section>
        <p14:section name="Contact Us" id="{EBFE3E52-E269-4F26-9053-1EB9771D7567}">
          <p14:sldIdLst/>
        </p14:section>
        <p14:section name="Ending Slides" id="{931DF38D-2AC3-4DF2-9A56-85535C23A3F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5A"/>
    <a:srgbClr val="71C801"/>
    <a:srgbClr val="119953"/>
    <a:srgbClr val="333333"/>
    <a:srgbClr val="FAC334"/>
    <a:srgbClr val="222A35"/>
    <a:srgbClr val="FF9933"/>
    <a:srgbClr val="92D050"/>
    <a:srgbClr val="FF877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93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aulan sakila" userId="b18b7923db98f7e1" providerId="LiveId" clId="{0AB5D9EB-DCCB-4A5A-BA9F-9BB291C6006B}"/>
    <pc:docChg chg="modSld">
      <pc:chgData name="qaulan sakila" userId="b18b7923db98f7e1" providerId="LiveId" clId="{0AB5D9EB-DCCB-4A5A-BA9F-9BB291C6006B}" dt="2024-04-30T04:29:13.530" v="10" actId="20577"/>
      <pc:docMkLst>
        <pc:docMk/>
      </pc:docMkLst>
      <pc:sldChg chg="modSp mod">
        <pc:chgData name="qaulan sakila" userId="b18b7923db98f7e1" providerId="LiveId" clId="{0AB5D9EB-DCCB-4A5A-BA9F-9BB291C6006B}" dt="2024-04-30T04:29:13.530" v="10" actId="20577"/>
        <pc:sldMkLst>
          <pc:docMk/>
          <pc:sldMk cId="2591375997" sldId="275"/>
        </pc:sldMkLst>
        <pc:spChg chg="mod">
          <ac:chgData name="qaulan sakila" userId="b18b7923db98f7e1" providerId="LiveId" clId="{0AB5D9EB-DCCB-4A5A-BA9F-9BB291C6006B}" dt="2024-04-30T04:29:13.530" v="10" actId="20577"/>
          <ac:spMkLst>
            <pc:docMk/>
            <pc:sldMk cId="2591375997" sldId="275"/>
            <ac:spMk id="5" creationId="{516F279A-7DE2-5234-526A-3EF4CDED871D}"/>
          </ac:spMkLst>
        </pc:spChg>
        <pc:spChg chg="mod">
          <ac:chgData name="qaulan sakila" userId="b18b7923db98f7e1" providerId="LiveId" clId="{0AB5D9EB-DCCB-4A5A-BA9F-9BB291C6006B}" dt="2024-04-30T04:28:48.748" v="0" actId="14100"/>
          <ac:spMkLst>
            <pc:docMk/>
            <pc:sldMk cId="2591375997" sldId="275"/>
            <ac:spMk id="41" creationId="{DE3A0117-3F7F-4E10-9959-3094F6A7512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329EA-CA2F-4281-8E25-EA71141C90D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79B72-A1E3-4967-B5EB-BAC8B772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45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82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2D9400B-DBE4-414B-B1DE-BEA74E3230D8}"/>
              </a:ext>
            </a:extLst>
          </p:cNvPr>
          <p:cNvGrpSpPr/>
          <p:nvPr userDrawn="1"/>
        </p:nvGrpSpPr>
        <p:grpSpPr>
          <a:xfrm>
            <a:off x="0" y="0"/>
            <a:ext cx="5798838" cy="6858000"/>
            <a:chOff x="0" y="0"/>
            <a:chExt cx="5798838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8EBE818-012F-459C-AFE9-64F417A0D4D0}"/>
                </a:ext>
              </a:extLst>
            </p:cNvPr>
            <p:cNvSpPr/>
            <p:nvPr/>
          </p:nvSpPr>
          <p:spPr>
            <a:xfrm>
              <a:off x="0" y="0"/>
              <a:ext cx="4349005" cy="6858000"/>
            </a:xfrm>
            <a:custGeom>
              <a:avLst/>
              <a:gdLst>
                <a:gd name="connsiteX0" fmla="*/ 0 w 4349005"/>
                <a:gd name="connsiteY0" fmla="*/ 0 h 6858000"/>
                <a:gd name="connsiteX1" fmla="*/ 2347674 w 4349005"/>
                <a:gd name="connsiteY1" fmla="*/ 0 h 6858000"/>
                <a:gd name="connsiteX2" fmla="*/ 2452539 w 4349005"/>
                <a:gd name="connsiteY2" fmla="*/ 60297 h 6858000"/>
                <a:gd name="connsiteX3" fmla="*/ 4349005 w 4349005"/>
                <a:gd name="connsiteY3" fmla="*/ 3429000 h 6858000"/>
                <a:gd name="connsiteX4" fmla="*/ 2452539 w 4349005"/>
                <a:gd name="connsiteY4" fmla="*/ 6797704 h 6858000"/>
                <a:gd name="connsiteX5" fmla="*/ 2347674 w 4349005"/>
                <a:gd name="connsiteY5" fmla="*/ 6858000 h 6858000"/>
                <a:gd name="connsiteX6" fmla="*/ 0 w 434900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9005" h="6858000">
                  <a:moveTo>
                    <a:pt x="0" y="0"/>
                  </a:moveTo>
                  <a:lnTo>
                    <a:pt x="2347674" y="0"/>
                  </a:lnTo>
                  <a:lnTo>
                    <a:pt x="2452539" y="60297"/>
                  </a:lnTo>
                  <a:cubicBezTo>
                    <a:pt x="3589515" y="751140"/>
                    <a:pt x="4349005" y="2001376"/>
                    <a:pt x="4349005" y="3429000"/>
                  </a:cubicBezTo>
                  <a:cubicBezTo>
                    <a:pt x="4349005" y="4856625"/>
                    <a:pt x="3589515" y="6106861"/>
                    <a:pt x="2452539" y="6797704"/>
                  </a:cubicBezTo>
                  <a:lnTo>
                    <a:pt x="2347674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0">
                  <a:srgbClr val="119953"/>
                </a:gs>
                <a:gs pos="100000">
                  <a:srgbClr val="13A95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511C88-B63B-492A-BBD5-241E1A401FDC}"/>
                </a:ext>
              </a:extLst>
            </p:cNvPr>
            <p:cNvGrpSpPr/>
            <p:nvPr/>
          </p:nvGrpSpPr>
          <p:grpSpPr>
            <a:xfrm>
              <a:off x="979818" y="1019490"/>
              <a:ext cx="4819020" cy="4819018"/>
              <a:chOff x="979818" y="1019490"/>
              <a:chExt cx="4819020" cy="4819018"/>
            </a:xfrm>
          </p:grpSpPr>
          <p:sp>
            <p:nvSpPr>
              <p:cNvPr id="6" name="Partial Circle 5">
                <a:extLst>
                  <a:ext uri="{FF2B5EF4-FFF2-40B4-BE49-F238E27FC236}">
                    <a16:creationId xmlns:a16="http://schemas.microsoft.com/office/drawing/2014/main" id="{AD1E1C48-EB69-4094-89E7-FA50E9560B6F}"/>
                  </a:ext>
                </a:extLst>
              </p:cNvPr>
              <p:cNvSpPr/>
              <p:nvPr/>
            </p:nvSpPr>
            <p:spPr>
              <a:xfrm>
                <a:off x="979818" y="1019490"/>
                <a:ext cx="4819020" cy="4819018"/>
              </a:xfrm>
              <a:prstGeom prst="pie">
                <a:avLst>
                  <a:gd name="adj1" fmla="val 13167"/>
                  <a:gd name="adj2" fmla="val 18597742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2700000" scaled="0"/>
              </a:gradFill>
              <a:ln>
                <a:noFill/>
              </a:ln>
              <a:effectLst>
                <a:outerShdw blurRad="406400" dist="190500" dir="5400000" sx="91000" sy="91000" algn="t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12F2F7-EF0D-4B24-987F-4A8B2F4EE390}"/>
                  </a:ext>
                </a:extLst>
              </p:cNvPr>
              <p:cNvSpPr/>
              <p:nvPr/>
            </p:nvSpPr>
            <p:spPr>
              <a:xfrm>
                <a:off x="1189225" y="1228897"/>
                <a:ext cx="4400206" cy="4400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1940A25-8FC3-4D6C-BEC2-D4942AD43B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2391" y="1406810"/>
            <a:ext cx="4044380" cy="4044380"/>
          </a:xfrm>
          <a:custGeom>
            <a:avLst/>
            <a:gdLst>
              <a:gd name="connsiteX0" fmla="*/ 2022190 w 4044380"/>
              <a:gd name="connsiteY0" fmla="*/ 0 h 4044380"/>
              <a:gd name="connsiteX1" fmla="*/ 4044380 w 4044380"/>
              <a:gd name="connsiteY1" fmla="*/ 2022190 h 4044380"/>
              <a:gd name="connsiteX2" fmla="*/ 2022190 w 4044380"/>
              <a:gd name="connsiteY2" fmla="*/ 4044380 h 4044380"/>
              <a:gd name="connsiteX3" fmla="*/ 0 w 4044380"/>
              <a:gd name="connsiteY3" fmla="*/ 2022190 h 4044380"/>
              <a:gd name="connsiteX4" fmla="*/ 2022190 w 4044380"/>
              <a:gd name="connsiteY4" fmla="*/ 0 h 404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4380" h="4044380">
                <a:moveTo>
                  <a:pt x="2022190" y="0"/>
                </a:moveTo>
                <a:cubicBezTo>
                  <a:pt x="3139015" y="0"/>
                  <a:pt x="4044380" y="905365"/>
                  <a:pt x="4044380" y="2022190"/>
                </a:cubicBezTo>
                <a:cubicBezTo>
                  <a:pt x="4044380" y="3139015"/>
                  <a:pt x="3139015" y="4044380"/>
                  <a:pt x="2022190" y="4044380"/>
                </a:cubicBezTo>
                <a:cubicBezTo>
                  <a:pt x="905365" y="4044380"/>
                  <a:pt x="0" y="3139015"/>
                  <a:pt x="0" y="2022190"/>
                </a:cubicBezTo>
                <a:cubicBezTo>
                  <a:pt x="0" y="905365"/>
                  <a:pt x="905365" y="0"/>
                  <a:pt x="202219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0" dist="2667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88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41BE8C-451C-444F-B068-FF2BEC4D1491}"/>
              </a:ext>
            </a:extLst>
          </p:cNvPr>
          <p:cNvSpPr/>
          <p:nvPr userDrawn="1"/>
        </p:nvSpPr>
        <p:spPr>
          <a:xfrm>
            <a:off x="4211534" y="778332"/>
            <a:ext cx="3768934" cy="5098667"/>
          </a:xfrm>
          <a:prstGeom prst="roundRect">
            <a:avLst>
              <a:gd name="adj" fmla="val 1563"/>
            </a:avLst>
          </a:prstGeom>
          <a:solidFill>
            <a:schemeClr val="bg1"/>
          </a:solid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E71975-C8AE-43E3-A897-90609ECDC9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0238" y="981000"/>
            <a:ext cx="3311525" cy="4896000"/>
          </a:xfrm>
          <a:prstGeom prst="roundRect">
            <a:avLst>
              <a:gd name="adj" fmla="val 266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8763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9D8C033-A7AC-4108-A454-A5779E2B59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93230" y="3452229"/>
            <a:ext cx="2409223" cy="2424770"/>
          </a:xfrm>
          <a:custGeom>
            <a:avLst/>
            <a:gdLst>
              <a:gd name="connsiteX0" fmla="*/ 0 w 2424770"/>
              <a:gd name="connsiteY0" fmla="*/ 0 h 2424770"/>
              <a:gd name="connsiteX1" fmla="*/ 2424770 w 2424770"/>
              <a:gd name="connsiteY1" fmla="*/ 0 h 2424770"/>
              <a:gd name="connsiteX2" fmla="*/ 2424770 w 2424770"/>
              <a:gd name="connsiteY2" fmla="*/ 2424770 h 2424770"/>
              <a:gd name="connsiteX3" fmla="*/ 404136 w 2424770"/>
              <a:gd name="connsiteY3" fmla="*/ 2424770 h 2424770"/>
              <a:gd name="connsiteX4" fmla="*/ 0 w 2424770"/>
              <a:gd name="connsiteY4" fmla="*/ 2020634 h 24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4770" h="2424770">
                <a:moveTo>
                  <a:pt x="0" y="0"/>
                </a:moveTo>
                <a:lnTo>
                  <a:pt x="2424770" y="0"/>
                </a:lnTo>
                <a:lnTo>
                  <a:pt x="2424770" y="2424770"/>
                </a:lnTo>
                <a:lnTo>
                  <a:pt x="404136" y="2424770"/>
                </a:lnTo>
                <a:cubicBezTo>
                  <a:pt x="180938" y="2424770"/>
                  <a:pt x="0" y="2243832"/>
                  <a:pt x="0" y="202063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D81CB4-9832-4C09-91CA-04AF4B9736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4000" y="3452229"/>
            <a:ext cx="2424770" cy="2424770"/>
          </a:xfrm>
          <a:custGeom>
            <a:avLst/>
            <a:gdLst>
              <a:gd name="connsiteX0" fmla="*/ 0 w 2424770"/>
              <a:gd name="connsiteY0" fmla="*/ 0 h 2424770"/>
              <a:gd name="connsiteX1" fmla="*/ 2424770 w 2424770"/>
              <a:gd name="connsiteY1" fmla="*/ 0 h 2424770"/>
              <a:gd name="connsiteX2" fmla="*/ 2424770 w 2424770"/>
              <a:gd name="connsiteY2" fmla="*/ 2020634 h 2424770"/>
              <a:gd name="connsiteX3" fmla="*/ 2020634 w 2424770"/>
              <a:gd name="connsiteY3" fmla="*/ 2424770 h 2424770"/>
              <a:gd name="connsiteX4" fmla="*/ 0 w 2424770"/>
              <a:gd name="connsiteY4" fmla="*/ 2424770 h 24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4770" h="2424770">
                <a:moveTo>
                  <a:pt x="0" y="0"/>
                </a:moveTo>
                <a:lnTo>
                  <a:pt x="2424770" y="0"/>
                </a:lnTo>
                <a:lnTo>
                  <a:pt x="2424770" y="2020634"/>
                </a:lnTo>
                <a:cubicBezTo>
                  <a:pt x="2424770" y="2243832"/>
                  <a:pt x="2243832" y="2424770"/>
                  <a:pt x="2020634" y="2424770"/>
                </a:cubicBezTo>
                <a:lnTo>
                  <a:pt x="0" y="242477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97CC81-4FF0-4E2D-9285-9D9DFDF849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3993230" y="981000"/>
            <a:ext cx="2409224" cy="2424770"/>
          </a:xfrm>
          <a:prstGeom prst="round1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731FBE11-D274-45EA-883B-CFDA557585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48614" y="981000"/>
            <a:ext cx="2409225" cy="242477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4EE3B4D8-83C0-4C58-9FFB-01CF578521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04000" y="981000"/>
            <a:ext cx="2409225" cy="2424770"/>
          </a:xfrm>
          <a:prstGeom prst="round1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231F1DC-8C3C-4C60-A0BF-47AE52A6B0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48614" y="3452230"/>
            <a:ext cx="2409225" cy="242477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4141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C4843733-8C17-42D2-BB8D-12CA28D42DD7}"/>
              </a:ext>
            </a:extLst>
          </p:cNvPr>
          <p:cNvSpPr/>
          <p:nvPr userDrawn="1"/>
        </p:nvSpPr>
        <p:spPr>
          <a:xfrm>
            <a:off x="5335862" y="0"/>
            <a:ext cx="5576478" cy="6858000"/>
          </a:xfrm>
          <a:prstGeom prst="parallelogram">
            <a:avLst>
              <a:gd name="adj" fmla="val 3470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38D1FB-C083-489A-A4BA-B941DAFACE39}"/>
              </a:ext>
            </a:extLst>
          </p:cNvPr>
          <p:cNvGrpSpPr/>
          <p:nvPr userDrawn="1"/>
        </p:nvGrpSpPr>
        <p:grpSpPr>
          <a:xfrm>
            <a:off x="5253822" y="651243"/>
            <a:ext cx="2767354" cy="2623253"/>
            <a:chOff x="5253822" y="651243"/>
            <a:chExt cx="2767354" cy="2623253"/>
          </a:xfr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B0380AE-8E93-4491-8F2E-3CEE20144715}"/>
                </a:ext>
              </a:extLst>
            </p:cNvPr>
            <p:cNvSpPr/>
            <p:nvPr/>
          </p:nvSpPr>
          <p:spPr>
            <a:xfrm rot="900000">
              <a:off x="5253822" y="1186496"/>
              <a:ext cx="2767354" cy="2088000"/>
            </a:xfrm>
            <a:prstGeom prst="roundRect">
              <a:avLst>
                <a:gd name="adj" fmla="val 6840"/>
              </a:avLst>
            </a:prstGeom>
            <a:grpFill/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6D46FB-CF78-4BE1-A0E8-7402D5E952A7}"/>
                </a:ext>
              </a:extLst>
            </p:cNvPr>
            <p:cNvSpPr/>
            <p:nvPr/>
          </p:nvSpPr>
          <p:spPr>
            <a:xfrm rot="900000">
              <a:off x="6219150" y="651243"/>
              <a:ext cx="1327354" cy="13273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B62453-F6B1-4F07-8453-14462C31AE85}"/>
              </a:ext>
            </a:extLst>
          </p:cNvPr>
          <p:cNvGrpSpPr/>
          <p:nvPr userDrawn="1"/>
        </p:nvGrpSpPr>
        <p:grpSpPr>
          <a:xfrm>
            <a:off x="8321447" y="651243"/>
            <a:ext cx="2767354" cy="2623253"/>
            <a:chOff x="8321447" y="651243"/>
            <a:chExt cx="2767354" cy="26232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07117B8-EA48-4C55-893B-31A4E09F199D}"/>
                </a:ext>
              </a:extLst>
            </p:cNvPr>
            <p:cNvSpPr/>
            <p:nvPr/>
          </p:nvSpPr>
          <p:spPr>
            <a:xfrm rot="900000">
              <a:off x="8321447" y="1186496"/>
              <a:ext cx="2767354" cy="2088000"/>
            </a:xfrm>
            <a:prstGeom prst="roundRect">
              <a:avLst>
                <a:gd name="adj" fmla="val 6840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67EF23-75E6-4165-B87A-AD9ABD7C64C3}"/>
                </a:ext>
              </a:extLst>
            </p:cNvPr>
            <p:cNvSpPr/>
            <p:nvPr/>
          </p:nvSpPr>
          <p:spPr>
            <a:xfrm rot="900000">
              <a:off x="9286775" y="651243"/>
              <a:ext cx="1327354" cy="13273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40B2AB-C799-408A-95F2-995CFDDC04A7}"/>
              </a:ext>
            </a:extLst>
          </p:cNvPr>
          <p:cNvGrpSpPr/>
          <p:nvPr userDrawn="1"/>
        </p:nvGrpSpPr>
        <p:grpSpPr>
          <a:xfrm>
            <a:off x="5253822" y="3498276"/>
            <a:ext cx="2767354" cy="2623253"/>
            <a:chOff x="5253822" y="3498276"/>
            <a:chExt cx="2767354" cy="262325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79D6A7D-AD3E-46DC-9711-23BC0978B9AE}"/>
                </a:ext>
              </a:extLst>
            </p:cNvPr>
            <p:cNvSpPr/>
            <p:nvPr/>
          </p:nvSpPr>
          <p:spPr>
            <a:xfrm rot="900000">
              <a:off x="5253822" y="4033529"/>
              <a:ext cx="2767354" cy="2088000"/>
            </a:xfrm>
            <a:prstGeom prst="roundRect">
              <a:avLst>
                <a:gd name="adj" fmla="val 6840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5A517A-76E1-4E06-B63B-AB8D7F922392}"/>
                </a:ext>
              </a:extLst>
            </p:cNvPr>
            <p:cNvSpPr/>
            <p:nvPr/>
          </p:nvSpPr>
          <p:spPr>
            <a:xfrm rot="900000">
              <a:off x="6219150" y="3498276"/>
              <a:ext cx="1327354" cy="13273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488A7F-8F9A-4243-9A77-757F6A30B801}"/>
              </a:ext>
            </a:extLst>
          </p:cNvPr>
          <p:cNvGrpSpPr/>
          <p:nvPr userDrawn="1"/>
        </p:nvGrpSpPr>
        <p:grpSpPr>
          <a:xfrm>
            <a:off x="8321447" y="3498276"/>
            <a:ext cx="2767354" cy="2623253"/>
            <a:chOff x="8321447" y="3498276"/>
            <a:chExt cx="2767354" cy="2623253"/>
          </a:xfr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EE919C0-C38E-4CE3-AE7E-8C4806D7598C}"/>
                </a:ext>
              </a:extLst>
            </p:cNvPr>
            <p:cNvSpPr/>
            <p:nvPr/>
          </p:nvSpPr>
          <p:spPr>
            <a:xfrm rot="900000">
              <a:off x="8321447" y="4033529"/>
              <a:ext cx="2767354" cy="2088000"/>
            </a:xfrm>
            <a:prstGeom prst="roundRect">
              <a:avLst>
                <a:gd name="adj" fmla="val 6840"/>
              </a:avLst>
            </a:prstGeom>
            <a:grpFill/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FE5282E-3428-42F4-84FB-A43CE214DB36}"/>
                </a:ext>
              </a:extLst>
            </p:cNvPr>
            <p:cNvSpPr/>
            <p:nvPr/>
          </p:nvSpPr>
          <p:spPr>
            <a:xfrm rot="900000">
              <a:off x="9286775" y="3498276"/>
              <a:ext cx="1327354" cy="13273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BF30718-F102-4A04-A74A-65261CD56E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900000">
            <a:off x="9365833" y="3594300"/>
            <a:ext cx="1147726" cy="1147724"/>
          </a:xfrm>
          <a:custGeom>
            <a:avLst/>
            <a:gdLst>
              <a:gd name="connsiteX0" fmla="*/ 458209 w 1147726"/>
              <a:gd name="connsiteY0" fmla="*/ 11659 h 1147724"/>
              <a:gd name="connsiteX1" fmla="*/ 573863 w 1147726"/>
              <a:gd name="connsiteY1" fmla="*/ 0 h 1147724"/>
              <a:gd name="connsiteX2" fmla="*/ 1147726 w 1147726"/>
              <a:gd name="connsiteY2" fmla="*/ 573862 h 1147724"/>
              <a:gd name="connsiteX3" fmla="*/ 573863 w 1147726"/>
              <a:gd name="connsiteY3" fmla="*/ 1147724 h 1147724"/>
              <a:gd name="connsiteX4" fmla="*/ 0 w 1147726"/>
              <a:gd name="connsiteY4" fmla="*/ 573862 h 1147724"/>
              <a:gd name="connsiteX5" fmla="*/ 458209 w 1147726"/>
              <a:gd name="connsiteY5" fmla="*/ 11659 h 114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726" h="1147724">
                <a:moveTo>
                  <a:pt x="458209" y="11659"/>
                </a:moveTo>
                <a:cubicBezTo>
                  <a:pt x="495567" y="4015"/>
                  <a:pt x="534246" y="0"/>
                  <a:pt x="573863" y="0"/>
                </a:cubicBezTo>
                <a:cubicBezTo>
                  <a:pt x="890799" y="0"/>
                  <a:pt x="1147726" y="256927"/>
                  <a:pt x="1147726" y="573862"/>
                </a:cubicBezTo>
                <a:cubicBezTo>
                  <a:pt x="1147726" y="890797"/>
                  <a:pt x="890799" y="1147724"/>
                  <a:pt x="573863" y="1147724"/>
                </a:cubicBezTo>
                <a:cubicBezTo>
                  <a:pt x="256927" y="1147724"/>
                  <a:pt x="0" y="890797"/>
                  <a:pt x="0" y="573862"/>
                </a:cubicBezTo>
                <a:cubicBezTo>
                  <a:pt x="0" y="296544"/>
                  <a:pt x="196710" y="65169"/>
                  <a:pt x="458209" y="11659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DC6BB1-FBA0-4693-84C5-CADC44536E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900000">
            <a:off x="9365833" y="747267"/>
            <a:ext cx="1147726" cy="1147724"/>
          </a:xfrm>
          <a:custGeom>
            <a:avLst/>
            <a:gdLst>
              <a:gd name="connsiteX0" fmla="*/ 458209 w 1147726"/>
              <a:gd name="connsiteY0" fmla="*/ 11659 h 1147724"/>
              <a:gd name="connsiteX1" fmla="*/ 573862 w 1147726"/>
              <a:gd name="connsiteY1" fmla="*/ 1 h 1147724"/>
              <a:gd name="connsiteX2" fmla="*/ 1147726 w 1147726"/>
              <a:gd name="connsiteY2" fmla="*/ 573862 h 1147724"/>
              <a:gd name="connsiteX3" fmla="*/ 573863 w 1147726"/>
              <a:gd name="connsiteY3" fmla="*/ 1147724 h 1147724"/>
              <a:gd name="connsiteX4" fmla="*/ 0 w 1147726"/>
              <a:gd name="connsiteY4" fmla="*/ 573862 h 1147724"/>
              <a:gd name="connsiteX5" fmla="*/ 458209 w 1147726"/>
              <a:gd name="connsiteY5" fmla="*/ 11659 h 114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726" h="1147724">
                <a:moveTo>
                  <a:pt x="458209" y="11659"/>
                </a:moveTo>
                <a:cubicBezTo>
                  <a:pt x="495566" y="4015"/>
                  <a:pt x="534245" y="0"/>
                  <a:pt x="573862" y="1"/>
                </a:cubicBezTo>
                <a:cubicBezTo>
                  <a:pt x="890799" y="0"/>
                  <a:pt x="1147726" y="256927"/>
                  <a:pt x="1147726" y="573862"/>
                </a:cubicBezTo>
                <a:cubicBezTo>
                  <a:pt x="1147725" y="890797"/>
                  <a:pt x="890798" y="1147724"/>
                  <a:pt x="573863" y="1147724"/>
                </a:cubicBezTo>
                <a:cubicBezTo>
                  <a:pt x="256927" y="1147724"/>
                  <a:pt x="0" y="890797"/>
                  <a:pt x="0" y="573862"/>
                </a:cubicBezTo>
                <a:cubicBezTo>
                  <a:pt x="0" y="296544"/>
                  <a:pt x="196710" y="65170"/>
                  <a:pt x="458209" y="11659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77F2FFB-4905-401A-9BA6-7C9A794D7B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900000">
            <a:off x="6298207" y="3594300"/>
            <a:ext cx="1147726" cy="1147724"/>
          </a:xfrm>
          <a:custGeom>
            <a:avLst/>
            <a:gdLst>
              <a:gd name="connsiteX0" fmla="*/ 458210 w 1147726"/>
              <a:gd name="connsiteY0" fmla="*/ 11659 h 1147724"/>
              <a:gd name="connsiteX1" fmla="*/ 573864 w 1147726"/>
              <a:gd name="connsiteY1" fmla="*/ 0 h 1147724"/>
              <a:gd name="connsiteX2" fmla="*/ 1147726 w 1147726"/>
              <a:gd name="connsiteY2" fmla="*/ 573862 h 1147724"/>
              <a:gd name="connsiteX3" fmla="*/ 573863 w 1147726"/>
              <a:gd name="connsiteY3" fmla="*/ 1147724 h 1147724"/>
              <a:gd name="connsiteX4" fmla="*/ 1 w 1147726"/>
              <a:gd name="connsiteY4" fmla="*/ 573862 h 1147724"/>
              <a:gd name="connsiteX5" fmla="*/ 458210 w 1147726"/>
              <a:gd name="connsiteY5" fmla="*/ 11659 h 114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726" h="1147724">
                <a:moveTo>
                  <a:pt x="458210" y="11659"/>
                </a:moveTo>
                <a:cubicBezTo>
                  <a:pt x="495567" y="4015"/>
                  <a:pt x="534247" y="0"/>
                  <a:pt x="573864" y="0"/>
                </a:cubicBezTo>
                <a:cubicBezTo>
                  <a:pt x="890800" y="0"/>
                  <a:pt x="1147727" y="256927"/>
                  <a:pt x="1147726" y="573862"/>
                </a:cubicBezTo>
                <a:cubicBezTo>
                  <a:pt x="1147727" y="890797"/>
                  <a:pt x="890800" y="1147724"/>
                  <a:pt x="573863" y="1147724"/>
                </a:cubicBezTo>
                <a:cubicBezTo>
                  <a:pt x="256928" y="1147724"/>
                  <a:pt x="0" y="890797"/>
                  <a:pt x="1" y="573862"/>
                </a:cubicBezTo>
                <a:cubicBezTo>
                  <a:pt x="0" y="296544"/>
                  <a:pt x="196710" y="65170"/>
                  <a:pt x="458210" y="11659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DCA4F-DDEB-4FD5-9E63-4274C29608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900000">
            <a:off x="6298208" y="747267"/>
            <a:ext cx="1147726" cy="1147724"/>
          </a:xfrm>
          <a:custGeom>
            <a:avLst/>
            <a:gdLst>
              <a:gd name="connsiteX0" fmla="*/ 458209 w 1147726"/>
              <a:gd name="connsiteY0" fmla="*/ 11659 h 1147724"/>
              <a:gd name="connsiteX1" fmla="*/ 573863 w 1147726"/>
              <a:gd name="connsiteY1" fmla="*/ 0 h 1147724"/>
              <a:gd name="connsiteX2" fmla="*/ 1147726 w 1147726"/>
              <a:gd name="connsiteY2" fmla="*/ 573863 h 1147724"/>
              <a:gd name="connsiteX3" fmla="*/ 573863 w 1147726"/>
              <a:gd name="connsiteY3" fmla="*/ 1147724 h 1147724"/>
              <a:gd name="connsiteX4" fmla="*/ 0 w 1147726"/>
              <a:gd name="connsiteY4" fmla="*/ 573862 h 1147724"/>
              <a:gd name="connsiteX5" fmla="*/ 458209 w 1147726"/>
              <a:gd name="connsiteY5" fmla="*/ 11659 h 114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726" h="1147724">
                <a:moveTo>
                  <a:pt x="458209" y="11659"/>
                </a:moveTo>
                <a:cubicBezTo>
                  <a:pt x="495566" y="4015"/>
                  <a:pt x="534246" y="0"/>
                  <a:pt x="573863" y="0"/>
                </a:cubicBezTo>
                <a:cubicBezTo>
                  <a:pt x="890799" y="0"/>
                  <a:pt x="1147726" y="256928"/>
                  <a:pt x="1147726" y="573863"/>
                </a:cubicBezTo>
                <a:cubicBezTo>
                  <a:pt x="1147726" y="890797"/>
                  <a:pt x="890799" y="1147724"/>
                  <a:pt x="573863" y="1147724"/>
                </a:cubicBezTo>
                <a:cubicBezTo>
                  <a:pt x="256927" y="1147724"/>
                  <a:pt x="0" y="890798"/>
                  <a:pt x="0" y="573862"/>
                </a:cubicBezTo>
                <a:cubicBezTo>
                  <a:pt x="0" y="296544"/>
                  <a:pt x="196709" y="65170"/>
                  <a:pt x="458209" y="11659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9991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38F383E-76F7-4011-9467-B5B9124137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33188" y="2389170"/>
            <a:ext cx="1696414" cy="1689060"/>
          </a:xfrm>
          <a:custGeom>
            <a:avLst/>
            <a:gdLst>
              <a:gd name="connsiteX0" fmla="*/ 848207 w 1696414"/>
              <a:gd name="connsiteY0" fmla="*/ 0 h 1689060"/>
              <a:gd name="connsiteX1" fmla="*/ 1696414 w 1696414"/>
              <a:gd name="connsiteY1" fmla="*/ 844530 h 1689060"/>
              <a:gd name="connsiteX2" fmla="*/ 848207 w 1696414"/>
              <a:gd name="connsiteY2" fmla="*/ 1689060 h 1689060"/>
              <a:gd name="connsiteX3" fmla="*/ 0 w 1696414"/>
              <a:gd name="connsiteY3" fmla="*/ 844530 h 1689060"/>
              <a:gd name="connsiteX4" fmla="*/ 848207 w 1696414"/>
              <a:gd name="connsiteY4" fmla="*/ 0 h 168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414" h="1689060">
                <a:moveTo>
                  <a:pt x="848207" y="0"/>
                </a:moveTo>
                <a:cubicBezTo>
                  <a:pt x="1316659" y="0"/>
                  <a:pt x="1696414" y="378109"/>
                  <a:pt x="1696414" y="844530"/>
                </a:cubicBezTo>
                <a:cubicBezTo>
                  <a:pt x="1696414" y="1310951"/>
                  <a:pt x="1316659" y="1689060"/>
                  <a:pt x="848207" y="1689060"/>
                </a:cubicBezTo>
                <a:cubicBezTo>
                  <a:pt x="379755" y="1689060"/>
                  <a:pt x="0" y="1310951"/>
                  <a:pt x="0" y="844530"/>
                </a:cubicBezTo>
                <a:cubicBezTo>
                  <a:pt x="0" y="378109"/>
                  <a:pt x="379755" y="0"/>
                  <a:pt x="84820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FDDF1C-CC4B-43CE-9E24-F8A4A3005D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66560" y="2389170"/>
            <a:ext cx="1696414" cy="1689060"/>
          </a:xfrm>
          <a:custGeom>
            <a:avLst/>
            <a:gdLst>
              <a:gd name="connsiteX0" fmla="*/ 848207 w 1696414"/>
              <a:gd name="connsiteY0" fmla="*/ 0 h 1689060"/>
              <a:gd name="connsiteX1" fmla="*/ 1696414 w 1696414"/>
              <a:gd name="connsiteY1" fmla="*/ 844530 h 1689060"/>
              <a:gd name="connsiteX2" fmla="*/ 848207 w 1696414"/>
              <a:gd name="connsiteY2" fmla="*/ 1689060 h 1689060"/>
              <a:gd name="connsiteX3" fmla="*/ 0 w 1696414"/>
              <a:gd name="connsiteY3" fmla="*/ 844530 h 1689060"/>
              <a:gd name="connsiteX4" fmla="*/ 848207 w 1696414"/>
              <a:gd name="connsiteY4" fmla="*/ 0 h 168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414" h="1689060">
                <a:moveTo>
                  <a:pt x="848207" y="0"/>
                </a:moveTo>
                <a:cubicBezTo>
                  <a:pt x="1316659" y="0"/>
                  <a:pt x="1696414" y="378109"/>
                  <a:pt x="1696414" y="844530"/>
                </a:cubicBezTo>
                <a:cubicBezTo>
                  <a:pt x="1696414" y="1310951"/>
                  <a:pt x="1316659" y="1689060"/>
                  <a:pt x="848207" y="1689060"/>
                </a:cubicBezTo>
                <a:cubicBezTo>
                  <a:pt x="379755" y="1689060"/>
                  <a:pt x="0" y="1310951"/>
                  <a:pt x="0" y="844530"/>
                </a:cubicBezTo>
                <a:cubicBezTo>
                  <a:pt x="0" y="378109"/>
                  <a:pt x="379755" y="0"/>
                  <a:pt x="84820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EBA3C52-4E01-4710-B281-12B06DF8EF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9931" y="2389170"/>
            <a:ext cx="1696414" cy="1689060"/>
          </a:xfrm>
          <a:custGeom>
            <a:avLst/>
            <a:gdLst>
              <a:gd name="connsiteX0" fmla="*/ 848207 w 1696414"/>
              <a:gd name="connsiteY0" fmla="*/ 0 h 1689060"/>
              <a:gd name="connsiteX1" fmla="*/ 1696414 w 1696414"/>
              <a:gd name="connsiteY1" fmla="*/ 844530 h 1689060"/>
              <a:gd name="connsiteX2" fmla="*/ 848207 w 1696414"/>
              <a:gd name="connsiteY2" fmla="*/ 1689060 h 1689060"/>
              <a:gd name="connsiteX3" fmla="*/ 0 w 1696414"/>
              <a:gd name="connsiteY3" fmla="*/ 844530 h 1689060"/>
              <a:gd name="connsiteX4" fmla="*/ 848207 w 1696414"/>
              <a:gd name="connsiteY4" fmla="*/ 0 h 168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414" h="1689060">
                <a:moveTo>
                  <a:pt x="848207" y="0"/>
                </a:moveTo>
                <a:cubicBezTo>
                  <a:pt x="1316659" y="0"/>
                  <a:pt x="1696414" y="378109"/>
                  <a:pt x="1696414" y="844530"/>
                </a:cubicBezTo>
                <a:cubicBezTo>
                  <a:pt x="1696414" y="1310951"/>
                  <a:pt x="1316659" y="1689060"/>
                  <a:pt x="848207" y="1689060"/>
                </a:cubicBezTo>
                <a:cubicBezTo>
                  <a:pt x="379755" y="1689060"/>
                  <a:pt x="0" y="1310951"/>
                  <a:pt x="0" y="844530"/>
                </a:cubicBezTo>
                <a:cubicBezTo>
                  <a:pt x="0" y="378109"/>
                  <a:pt x="379755" y="0"/>
                  <a:pt x="84820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F28ED-3E1D-4E79-A853-1031309C1988}"/>
              </a:ext>
            </a:extLst>
          </p:cNvPr>
          <p:cNvGrpSpPr/>
          <p:nvPr userDrawn="1"/>
        </p:nvGrpSpPr>
        <p:grpSpPr>
          <a:xfrm>
            <a:off x="8826324" y="4169868"/>
            <a:ext cx="2910142" cy="796778"/>
            <a:chOff x="3782208" y="4622869"/>
            <a:chExt cx="4597443" cy="12587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B67E718-9F17-4773-9475-6551B50DF6E1}"/>
                </a:ext>
              </a:extLst>
            </p:cNvPr>
            <p:cNvSpPr/>
            <p:nvPr/>
          </p:nvSpPr>
          <p:spPr>
            <a:xfrm>
              <a:off x="4211534" y="4690358"/>
              <a:ext cx="3768934" cy="1191262"/>
            </a:xfrm>
            <a:prstGeom prst="roundRect">
              <a:avLst>
                <a:gd name="adj" fmla="val 7291"/>
              </a:avLst>
            </a:prstGeom>
            <a:solidFill>
              <a:srgbClr val="119953"/>
            </a:soli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DC1C4E-9095-41E2-846E-3666637814D3}"/>
                </a:ext>
              </a:extLst>
            </p:cNvPr>
            <p:cNvGrpSpPr/>
            <p:nvPr/>
          </p:nvGrpSpPr>
          <p:grpSpPr>
            <a:xfrm rot="1800000">
              <a:off x="7381792" y="4641716"/>
              <a:ext cx="997859" cy="1216720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ectangle: Diagonal Corners Rounded 14">
                <a:extLst>
                  <a:ext uri="{FF2B5EF4-FFF2-40B4-BE49-F238E27FC236}">
                    <a16:creationId xmlns:a16="http://schemas.microsoft.com/office/drawing/2014/main" id="{26E75B30-6AAB-4B40-A28D-0F56EDB2A60D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Diagonal Corners Rounded 15">
                <a:extLst>
                  <a:ext uri="{FF2B5EF4-FFF2-40B4-BE49-F238E27FC236}">
                    <a16:creationId xmlns:a16="http://schemas.microsoft.com/office/drawing/2014/main" id="{E5778593-E49B-49A4-B974-C1F76663B87C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Diagonal Corners Rounded 16">
                <a:extLst>
                  <a:ext uri="{FF2B5EF4-FFF2-40B4-BE49-F238E27FC236}">
                    <a16:creationId xmlns:a16="http://schemas.microsoft.com/office/drawing/2014/main" id="{427B5F42-D586-4C3F-9C97-ACEBC94425B8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Diagonal Corners Rounded 17">
                <a:extLst>
                  <a:ext uri="{FF2B5EF4-FFF2-40B4-BE49-F238E27FC236}">
                    <a16:creationId xmlns:a16="http://schemas.microsoft.com/office/drawing/2014/main" id="{12870C1A-1B3D-483F-AEA2-B7E2901A42A0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4365C17-5111-4C95-930E-6393592515BE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AA978E-658A-4735-836B-90E15370372D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C1EE7F-EDDE-493C-B455-B4594DDA6DAA}"/>
                </a:ext>
              </a:extLst>
            </p:cNvPr>
            <p:cNvGrpSpPr/>
            <p:nvPr/>
          </p:nvGrpSpPr>
          <p:grpSpPr>
            <a:xfrm rot="19800000" flipH="1">
              <a:off x="3782208" y="4622869"/>
              <a:ext cx="997859" cy="1216719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: Diagonal Corners Rounded 8">
                <a:extLst>
                  <a:ext uri="{FF2B5EF4-FFF2-40B4-BE49-F238E27FC236}">
                    <a16:creationId xmlns:a16="http://schemas.microsoft.com/office/drawing/2014/main" id="{B2CA997A-586E-4256-8645-C5901E0B6BB4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EDBC9DF3-864D-4033-ABC7-4A83D40EA0F1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473CB6C4-B670-448E-A41F-E287627FC4C4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Diagonal Corners Rounded 11">
                <a:extLst>
                  <a:ext uri="{FF2B5EF4-FFF2-40B4-BE49-F238E27FC236}">
                    <a16:creationId xmlns:a16="http://schemas.microsoft.com/office/drawing/2014/main" id="{354AC984-B865-4224-9089-269D840D5EF4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6DC37A3-E0EF-4120-B808-842A515858A3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45A748B-E5E9-469A-B175-56B8C440AC8D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64693D-3002-47F3-B49C-2AF7FAF6892E}"/>
              </a:ext>
            </a:extLst>
          </p:cNvPr>
          <p:cNvGrpSpPr/>
          <p:nvPr userDrawn="1"/>
        </p:nvGrpSpPr>
        <p:grpSpPr>
          <a:xfrm>
            <a:off x="490245" y="4169868"/>
            <a:ext cx="2910142" cy="796778"/>
            <a:chOff x="3782208" y="4622869"/>
            <a:chExt cx="4597443" cy="12587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5B2A0F4-5BBB-401C-8990-051FCB1C0FFB}"/>
                </a:ext>
              </a:extLst>
            </p:cNvPr>
            <p:cNvSpPr/>
            <p:nvPr/>
          </p:nvSpPr>
          <p:spPr>
            <a:xfrm>
              <a:off x="4211534" y="4690358"/>
              <a:ext cx="3768934" cy="1191262"/>
            </a:xfrm>
            <a:prstGeom prst="roundRect">
              <a:avLst>
                <a:gd name="adj" fmla="val 7291"/>
              </a:avLst>
            </a:prstGeom>
            <a:solidFill>
              <a:srgbClr val="119953"/>
            </a:soli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CE9021-F665-41B0-9A4C-BA58E9FF0F49}"/>
                </a:ext>
              </a:extLst>
            </p:cNvPr>
            <p:cNvGrpSpPr/>
            <p:nvPr/>
          </p:nvGrpSpPr>
          <p:grpSpPr>
            <a:xfrm rot="1800000">
              <a:off x="7381792" y="4641716"/>
              <a:ext cx="997859" cy="1216720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ectangle: Diagonal Corners Rounded 33">
                <a:extLst>
                  <a:ext uri="{FF2B5EF4-FFF2-40B4-BE49-F238E27FC236}">
                    <a16:creationId xmlns:a16="http://schemas.microsoft.com/office/drawing/2014/main" id="{FA8BA698-4AE0-4493-8DED-A03770F68712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Diagonal Corners Rounded 34">
                <a:extLst>
                  <a:ext uri="{FF2B5EF4-FFF2-40B4-BE49-F238E27FC236}">
                    <a16:creationId xmlns:a16="http://schemas.microsoft.com/office/drawing/2014/main" id="{4CE0DC0E-C087-4A95-9825-0F541A75303D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Diagonal Corners Rounded 35">
                <a:extLst>
                  <a:ext uri="{FF2B5EF4-FFF2-40B4-BE49-F238E27FC236}">
                    <a16:creationId xmlns:a16="http://schemas.microsoft.com/office/drawing/2014/main" id="{F0EA2FD1-CE94-4292-BD7D-8BB26042D170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Diagonal Corners Rounded 36">
                <a:extLst>
                  <a:ext uri="{FF2B5EF4-FFF2-40B4-BE49-F238E27FC236}">
                    <a16:creationId xmlns:a16="http://schemas.microsoft.com/office/drawing/2014/main" id="{900D13FC-B2F2-46FC-9B1A-C758EEF43ABE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6EC5294-7797-4A87-9C48-63C1BE9E0363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63B487F-D79E-470E-AC91-780B0917AB2B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78B7E1-77C0-4548-8760-09460C497150}"/>
                </a:ext>
              </a:extLst>
            </p:cNvPr>
            <p:cNvGrpSpPr/>
            <p:nvPr/>
          </p:nvGrpSpPr>
          <p:grpSpPr>
            <a:xfrm rot="19800000" flipH="1">
              <a:off x="3782208" y="4622869"/>
              <a:ext cx="997859" cy="1216719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: Diagonal Corners Rounded 24">
                <a:extLst>
                  <a:ext uri="{FF2B5EF4-FFF2-40B4-BE49-F238E27FC236}">
                    <a16:creationId xmlns:a16="http://schemas.microsoft.com/office/drawing/2014/main" id="{5308C3BA-6037-4C28-A952-DCCA502A0D37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Diagonal Corners Rounded 26">
                <a:extLst>
                  <a:ext uri="{FF2B5EF4-FFF2-40B4-BE49-F238E27FC236}">
                    <a16:creationId xmlns:a16="http://schemas.microsoft.com/office/drawing/2014/main" id="{2148EB45-4C8A-4023-A4A6-ACB763805616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Diagonal Corners Rounded 27">
                <a:extLst>
                  <a:ext uri="{FF2B5EF4-FFF2-40B4-BE49-F238E27FC236}">
                    <a16:creationId xmlns:a16="http://schemas.microsoft.com/office/drawing/2014/main" id="{EFE0B191-3AE9-47C1-8EBB-2B56E11AFED6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Diagonal Corners Rounded 29">
                <a:extLst>
                  <a:ext uri="{FF2B5EF4-FFF2-40B4-BE49-F238E27FC236}">
                    <a16:creationId xmlns:a16="http://schemas.microsoft.com/office/drawing/2014/main" id="{049ED434-90D4-4AB1-8DE4-D21CEE729521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7389316-CF8E-4C68-9EE0-73D63D0D8C9E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BBC6D90-4FB4-4CFC-880B-589319B3BDD8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72B16E-7941-4A96-95C9-891F6F89DD1C}"/>
              </a:ext>
            </a:extLst>
          </p:cNvPr>
          <p:cNvGrpSpPr/>
          <p:nvPr userDrawn="1"/>
        </p:nvGrpSpPr>
        <p:grpSpPr>
          <a:xfrm>
            <a:off x="4659696" y="4169868"/>
            <a:ext cx="2910142" cy="796778"/>
            <a:chOff x="3782208" y="4622869"/>
            <a:chExt cx="4597443" cy="125875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9EF025F-D100-4CC7-9342-4BFABEB3A57C}"/>
                </a:ext>
              </a:extLst>
            </p:cNvPr>
            <p:cNvSpPr/>
            <p:nvPr/>
          </p:nvSpPr>
          <p:spPr>
            <a:xfrm>
              <a:off x="4211534" y="4690358"/>
              <a:ext cx="3768934" cy="1191262"/>
            </a:xfrm>
            <a:prstGeom prst="roundRect">
              <a:avLst>
                <a:gd name="adj" fmla="val 7291"/>
              </a:avLst>
            </a:prstGeom>
            <a:solidFill>
              <a:srgbClr val="119953"/>
            </a:soli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9D1266-B71E-418B-982B-10AC2BB956D0}"/>
                </a:ext>
              </a:extLst>
            </p:cNvPr>
            <p:cNvGrpSpPr/>
            <p:nvPr/>
          </p:nvGrpSpPr>
          <p:grpSpPr>
            <a:xfrm rot="1800000">
              <a:off x="7381792" y="4641716"/>
              <a:ext cx="997859" cy="1216720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Rectangle: Diagonal Corners Rounded 49">
                <a:extLst>
                  <a:ext uri="{FF2B5EF4-FFF2-40B4-BE49-F238E27FC236}">
                    <a16:creationId xmlns:a16="http://schemas.microsoft.com/office/drawing/2014/main" id="{AE93476C-31E7-4D36-BB4D-CF7404A519F7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Diagonal Corners Rounded 50">
                <a:extLst>
                  <a:ext uri="{FF2B5EF4-FFF2-40B4-BE49-F238E27FC236}">
                    <a16:creationId xmlns:a16="http://schemas.microsoft.com/office/drawing/2014/main" id="{8AAA922D-884F-4A92-A580-ED5CF7C599C2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Diagonal Corners Rounded 51">
                <a:extLst>
                  <a:ext uri="{FF2B5EF4-FFF2-40B4-BE49-F238E27FC236}">
                    <a16:creationId xmlns:a16="http://schemas.microsoft.com/office/drawing/2014/main" id="{7653A6D4-4F3C-448A-B8A9-2AFF6F47E569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Diagonal Corners Rounded 52">
                <a:extLst>
                  <a:ext uri="{FF2B5EF4-FFF2-40B4-BE49-F238E27FC236}">
                    <a16:creationId xmlns:a16="http://schemas.microsoft.com/office/drawing/2014/main" id="{A0B2321A-48C0-4E06-AAA0-8D7EBD543727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DA4C17E-86D5-433E-BA4D-D03A4E8C5AA0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C285A60-C1AC-4DEE-85C4-B47394074878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5CADB1D-A25A-4930-A9DE-9028980D1A6F}"/>
                </a:ext>
              </a:extLst>
            </p:cNvPr>
            <p:cNvGrpSpPr/>
            <p:nvPr/>
          </p:nvGrpSpPr>
          <p:grpSpPr>
            <a:xfrm rot="19800000" flipH="1">
              <a:off x="3782208" y="4622869"/>
              <a:ext cx="997859" cy="1216719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: Diagonal Corners Rounded 43">
                <a:extLst>
                  <a:ext uri="{FF2B5EF4-FFF2-40B4-BE49-F238E27FC236}">
                    <a16:creationId xmlns:a16="http://schemas.microsoft.com/office/drawing/2014/main" id="{E0E2EA9E-E6F2-45A0-B481-F1EC5964A55D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Diagonal Corners Rounded 44">
                <a:extLst>
                  <a:ext uri="{FF2B5EF4-FFF2-40B4-BE49-F238E27FC236}">
                    <a16:creationId xmlns:a16="http://schemas.microsoft.com/office/drawing/2014/main" id="{90E949F5-C4D4-4FC8-A586-94BD98AE5E28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Diagonal Corners Rounded 45">
                <a:extLst>
                  <a:ext uri="{FF2B5EF4-FFF2-40B4-BE49-F238E27FC236}">
                    <a16:creationId xmlns:a16="http://schemas.microsoft.com/office/drawing/2014/main" id="{C13F7EA9-1D40-4EA6-8E71-4FFDEAC73334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Diagonal Corners Rounded 46">
                <a:extLst>
                  <a:ext uri="{FF2B5EF4-FFF2-40B4-BE49-F238E27FC236}">
                    <a16:creationId xmlns:a16="http://schemas.microsoft.com/office/drawing/2014/main" id="{F5BB33E8-01A7-4751-9991-A89E23D443A0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E0D3785-DE0F-4B8A-8648-919C9046397C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A7428B4-5DA3-4FBF-94DF-22C54C6A91A4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045F29-F1DC-4D59-B506-DC0C1BDDF145}"/>
              </a:ext>
            </a:extLst>
          </p:cNvPr>
          <p:cNvGrpSpPr/>
          <p:nvPr userDrawn="1"/>
        </p:nvGrpSpPr>
        <p:grpSpPr>
          <a:xfrm>
            <a:off x="3936000" y="2389170"/>
            <a:ext cx="4320000" cy="3775830"/>
            <a:chOff x="3936000" y="2389170"/>
            <a:chExt cx="4320000" cy="338727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2894A9-FC23-452E-93A0-6A4E372679C5}"/>
                </a:ext>
              </a:extLst>
            </p:cNvPr>
            <p:cNvCxnSpPr>
              <a:cxnSpLocks/>
            </p:cNvCxnSpPr>
            <p:nvPr/>
          </p:nvCxnSpPr>
          <p:spPr>
            <a:xfrm>
              <a:off x="8256000" y="2389170"/>
              <a:ext cx="0" cy="338727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A24F7B0-6B00-430E-B07C-F65F2D449A2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00" y="2389170"/>
              <a:ext cx="0" cy="3387277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36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5A9D4-0F0A-435A-9190-A548C03543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8000" y="2565001"/>
            <a:ext cx="3096000" cy="3258497"/>
          </a:xfrm>
          <a:custGeom>
            <a:avLst/>
            <a:gdLst>
              <a:gd name="connsiteX0" fmla="*/ 516010 w 3096000"/>
              <a:gd name="connsiteY0" fmla="*/ 0 h 3258497"/>
              <a:gd name="connsiteX1" fmla="*/ 2579990 w 3096000"/>
              <a:gd name="connsiteY1" fmla="*/ 0 h 3258497"/>
              <a:gd name="connsiteX2" fmla="*/ 3096000 w 3096000"/>
              <a:gd name="connsiteY2" fmla="*/ 516010 h 3258497"/>
              <a:gd name="connsiteX3" fmla="*/ 3096000 w 3096000"/>
              <a:gd name="connsiteY3" fmla="*/ 2742487 h 3258497"/>
              <a:gd name="connsiteX4" fmla="*/ 2579990 w 3096000"/>
              <a:gd name="connsiteY4" fmla="*/ 3258497 h 3258497"/>
              <a:gd name="connsiteX5" fmla="*/ 516010 w 3096000"/>
              <a:gd name="connsiteY5" fmla="*/ 3258497 h 3258497"/>
              <a:gd name="connsiteX6" fmla="*/ 0 w 3096000"/>
              <a:gd name="connsiteY6" fmla="*/ 2742487 h 3258497"/>
              <a:gd name="connsiteX7" fmla="*/ 0 w 3096000"/>
              <a:gd name="connsiteY7" fmla="*/ 516010 h 3258497"/>
              <a:gd name="connsiteX8" fmla="*/ 516010 w 3096000"/>
              <a:gd name="connsiteY8" fmla="*/ 0 h 325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6000" h="3258497">
                <a:moveTo>
                  <a:pt x="516010" y="0"/>
                </a:moveTo>
                <a:lnTo>
                  <a:pt x="2579990" y="0"/>
                </a:lnTo>
                <a:cubicBezTo>
                  <a:pt x="2864974" y="0"/>
                  <a:pt x="3096000" y="231026"/>
                  <a:pt x="3096000" y="516010"/>
                </a:cubicBezTo>
                <a:lnTo>
                  <a:pt x="3096000" y="2742487"/>
                </a:lnTo>
                <a:cubicBezTo>
                  <a:pt x="3096000" y="3027471"/>
                  <a:pt x="2864974" y="3258497"/>
                  <a:pt x="2579990" y="3258497"/>
                </a:cubicBezTo>
                <a:lnTo>
                  <a:pt x="516010" y="3258497"/>
                </a:lnTo>
                <a:cubicBezTo>
                  <a:pt x="231026" y="3258497"/>
                  <a:pt x="0" y="3027471"/>
                  <a:pt x="0" y="2742487"/>
                </a:cubicBezTo>
                <a:lnTo>
                  <a:pt x="0" y="516010"/>
                </a:lnTo>
                <a:cubicBezTo>
                  <a:pt x="0" y="231026"/>
                  <a:pt x="231026" y="0"/>
                  <a:pt x="51601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4928BC-6D3A-4807-B850-0333909E79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000" y="2564999"/>
            <a:ext cx="3096000" cy="3258497"/>
          </a:xfrm>
          <a:custGeom>
            <a:avLst/>
            <a:gdLst>
              <a:gd name="connsiteX0" fmla="*/ 516010 w 3096000"/>
              <a:gd name="connsiteY0" fmla="*/ 0 h 3258497"/>
              <a:gd name="connsiteX1" fmla="*/ 2579990 w 3096000"/>
              <a:gd name="connsiteY1" fmla="*/ 0 h 3258497"/>
              <a:gd name="connsiteX2" fmla="*/ 3096000 w 3096000"/>
              <a:gd name="connsiteY2" fmla="*/ 516010 h 3258497"/>
              <a:gd name="connsiteX3" fmla="*/ 3096000 w 3096000"/>
              <a:gd name="connsiteY3" fmla="*/ 2742487 h 3258497"/>
              <a:gd name="connsiteX4" fmla="*/ 2579990 w 3096000"/>
              <a:gd name="connsiteY4" fmla="*/ 3258497 h 3258497"/>
              <a:gd name="connsiteX5" fmla="*/ 516010 w 3096000"/>
              <a:gd name="connsiteY5" fmla="*/ 3258497 h 3258497"/>
              <a:gd name="connsiteX6" fmla="*/ 0 w 3096000"/>
              <a:gd name="connsiteY6" fmla="*/ 2742487 h 3258497"/>
              <a:gd name="connsiteX7" fmla="*/ 0 w 3096000"/>
              <a:gd name="connsiteY7" fmla="*/ 516010 h 3258497"/>
              <a:gd name="connsiteX8" fmla="*/ 516010 w 3096000"/>
              <a:gd name="connsiteY8" fmla="*/ 0 h 325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6000" h="3258497">
                <a:moveTo>
                  <a:pt x="516010" y="0"/>
                </a:moveTo>
                <a:lnTo>
                  <a:pt x="2579990" y="0"/>
                </a:lnTo>
                <a:cubicBezTo>
                  <a:pt x="2864974" y="0"/>
                  <a:pt x="3096000" y="231026"/>
                  <a:pt x="3096000" y="516010"/>
                </a:cubicBezTo>
                <a:lnTo>
                  <a:pt x="3096000" y="2742487"/>
                </a:lnTo>
                <a:cubicBezTo>
                  <a:pt x="3096000" y="3027471"/>
                  <a:pt x="2864974" y="3258497"/>
                  <a:pt x="2579990" y="3258497"/>
                </a:cubicBezTo>
                <a:lnTo>
                  <a:pt x="516010" y="3258497"/>
                </a:lnTo>
                <a:cubicBezTo>
                  <a:pt x="231026" y="3258497"/>
                  <a:pt x="0" y="3027471"/>
                  <a:pt x="0" y="2742487"/>
                </a:cubicBezTo>
                <a:lnTo>
                  <a:pt x="0" y="516010"/>
                </a:lnTo>
                <a:cubicBezTo>
                  <a:pt x="0" y="231026"/>
                  <a:pt x="231026" y="0"/>
                  <a:pt x="51601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CB031E-37C8-4CF3-9C30-76404C94C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8000" y="2565001"/>
            <a:ext cx="3096000" cy="3258497"/>
          </a:xfrm>
          <a:custGeom>
            <a:avLst/>
            <a:gdLst>
              <a:gd name="connsiteX0" fmla="*/ 516010 w 3096000"/>
              <a:gd name="connsiteY0" fmla="*/ 0 h 3258497"/>
              <a:gd name="connsiteX1" fmla="*/ 2579990 w 3096000"/>
              <a:gd name="connsiteY1" fmla="*/ 0 h 3258497"/>
              <a:gd name="connsiteX2" fmla="*/ 3096000 w 3096000"/>
              <a:gd name="connsiteY2" fmla="*/ 516010 h 3258497"/>
              <a:gd name="connsiteX3" fmla="*/ 3096000 w 3096000"/>
              <a:gd name="connsiteY3" fmla="*/ 2742487 h 3258497"/>
              <a:gd name="connsiteX4" fmla="*/ 2579990 w 3096000"/>
              <a:gd name="connsiteY4" fmla="*/ 3258497 h 3258497"/>
              <a:gd name="connsiteX5" fmla="*/ 516010 w 3096000"/>
              <a:gd name="connsiteY5" fmla="*/ 3258497 h 3258497"/>
              <a:gd name="connsiteX6" fmla="*/ 0 w 3096000"/>
              <a:gd name="connsiteY6" fmla="*/ 2742487 h 3258497"/>
              <a:gd name="connsiteX7" fmla="*/ 0 w 3096000"/>
              <a:gd name="connsiteY7" fmla="*/ 516010 h 3258497"/>
              <a:gd name="connsiteX8" fmla="*/ 516010 w 3096000"/>
              <a:gd name="connsiteY8" fmla="*/ 0 h 325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6000" h="3258497">
                <a:moveTo>
                  <a:pt x="516010" y="0"/>
                </a:moveTo>
                <a:lnTo>
                  <a:pt x="2579990" y="0"/>
                </a:lnTo>
                <a:cubicBezTo>
                  <a:pt x="2864974" y="0"/>
                  <a:pt x="3096000" y="231026"/>
                  <a:pt x="3096000" y="516010"/>
                </a:cubicBezTo>
                <a:lnTo>
                  <a:pt x="3096000" y="2742487"/>
                </a:lnTo>
                <a:cubicBezTo>
                  <a:pt x="3096000" y="3027471"/>
                  <a:pt x="2864974" y="3258497"/>
                  <a:pt x="2579990" y="3258497"/>
                </a:cubicBezTo>
                <a:lnTo>
                  <a:pt x="516010" y="3258497"/>
                </a:lnTo>
                <a:cubicBezTo>
                  <a:pt x="231026" y="3258497"/>
                  <a:pt x="0" y="3027471"/>
                  <a:pt x="0" y="2742487"/>
                </a:cubicBezTo>
                <a:lnTo>
                  <a:pt x="0" y="516010"/>
                </a:lnTo>
                <a:cubicBezTo>
                  <a:pt x="0" y="231026"/>
                  <a:pt x="231026" y="0"/>
                  <a:pt x="51601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0112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6AC9FF-5851-4A25-9EC5-C5FDA059C6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04927" y="1399442"/>
            <a:ext cx="2951999" cy="4658748"/>
          </a:xfrm>
          <a:custGeom>
            <a:avLst/>
            <a:gdLst>
              <a:gd name="connsiteX0" fmla="*/ 218684 w 2951999"/>
              <a:gd name="connsiteY0" fmla="*/ 0 h 4658748"/>
              <a:gd name="connsiteX1" fmla="*/ 2733315 w 2951999"/>
              <a:gd name="connsiteY1" fmla="*/ 0 h 4658748"/>
              <a:gd name="connsiteX2" fmla="*/ 2951999 w 2951999"/>
              <a:gd name="connsiteY2" fmla="*/ 218684 h 4658748"/>
              <a:gd name="connsiteX3" fmla="*/ 2951999 w 2951999"/>
              <a:gd name="connsiteY3" fmla="*/ 4440064 h 4658748"/>
              <a:gd name="connsiteX4" fmla="*/ 2733315 w 2951999"/>
              <a:gd name="connsiteY4" fmla="*/ 4658748 h 4658748"/>
              <a:gd name="connsiteX5" fmla="*/ 218684 w 2951999"/>
              <a:gd name="connsiteY5" fmla="*/ 4658748 h 4658748"/>
              <a:gd name="connsiteX6" fmla="*/ 0 w 2951999"/>
              <a:gd name="connsiteY6" fmla="*/ 4440064 h 4658748"/>
              <a:gd name="connsiteX7" fmla="*/ 0 w 2951999"/>
              <a:gd name="connsiteY7" fmla="*/ 218684 h 4658748"/>
              <a:gd name="connsiteX8" fmla="*/ 218684 w 2951999"/>
              <a:gd name="connsiteY8" fmla="*/ 0 h 465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1999" h="4658748">
                <a:moveTo>
                  <a:pt x="218684" y="0"/>
                </a:moveTo>
                <a:lnTo>
                  <a:pt x="2733315" y="0"/>
                </a:lnTo>
                <a:cubicBezTo>
                  <a:pt x="2854091" y="0"/>
                  <a:pt x="2951999" y="97908"/>
                  <a:pt x="2951999" y="218684"/>
                </a:cubicBezTo>
                <a:lnTo>
                  <a:pt x="2951999" y="4440064"/>
                </a:lnTo>
                <a:cubicBezTo>
                  <a:pt x="2951999" y="4560840"/>
                  <a:pt x="2854091" y="4658748"/>
                  <a:pt x="2733315" y="4658748"/>
                </a:cubicBezTo>
                <a:lnTo>
                  <a:pt x="218684" y="4658748"/>
                </a:lnTo>
                <a:cubicBezTo>
                  <a:pt x="97908" y="4658748"/>
                  <a:pt x="0" y="4560840"/>
                  <a:pt x="0" y="4440064"/>
                </a:cubicBezTo>
                <a:lnTo>
                  <a:pt x="0" y="218684"/>
                </a:lnTo>
                <a:cubicBezTo>
                  <a:pt x="0" y="97908"/>
                  <a:pt x="97908" y="0"/>
                  <a:pt x="21868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2C660B9-63E0-4C46-89DC-5F0370A0C7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97704" y="799811"/>
            <a:ext cx="2951999" cy="4658748"/>
          </a:xfrm>
          <a:custGeom>
            <a:avLst/>
            <a:gdLst>
              <a:gd name="connsiteX0" fmla="*/ 218684 w 2951999"/>
              <a:gd name="connsiteY0" fmla="*/ 0 h 4658748"/>
              <a:gd name="connsiteX1" fmla="*/ 2733315 w 2951999"/>
              <a:gd name="connsiteY1" fmla="*/ 0 h 4658748"/>
              <a:gd name="connsiteX2" fmla="*/ 2951999 w 2951999"/>
              <a:gd name="connsiteY2" fmla="*/ 218684 h 4658748"/>
              <a:gd name="connsiteX3" fmla="*/ 2951999 w 2951999"/>
              <a:gd name="connsiteY3" fmla="*/ 4440064 h 4658748"/>
              <a:gd name="connsiteX4" fmla="*/ 2733315 w 2951999"/>
              <a:gd name="connsiteY4" fmla="*/ 4658748 h 4658748"/>
              <a:gd name="connsiteX5" fmla="*/ 218684 w 2951999"/>
              <a:gd name="connsiteY5" fmla="*/ 4658748 h 4658748"/>
              <a:gd name="connsiteX6" fmla="*/ 0 w 2951999"/>
              <a:gd name="connsiteY6" fmla="*/ 4440064 h 4658748"/>
              <a:gd name="connsiteX7" fmla="*/ 0 w 2951999"/>
              <a:gd name="connsiteY7" fmla="*/ 218684 h 4658748"/>
              <a:gd name="connsiteX8" fmla="*/ 218684 w 2951999"/>
              <a:gd name="connsiteY8" fmla="*/ 0 h 465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1999" h="4658748">
                <a:moveTo>
                  <a:pt x="218684" y="0"/>
                </a:moveTo>
                <a:lnTo>
                  <a:pt x="2733315" y="0"/>
                </a:lnTo>
                <a:cubicBezTo>
                  <a:pt x="2854091" y="0"/>
                  <a:pt x="2951999" y="97908"/>
                  <a:pt x="2951999" y="218684"/>
                </a:cubicBezTo>
                <a:lnTo>
                  <a:pt x="2951999" y="4440064"/>
                </a:lnTo>
                <a:cubicBezTo>
                  <a:pt x="2951999" y="4560840"/>
                  <a:pt x="2854091" y="4658748"/>
                  <a:pt x="2733315" y="4658748"/>
                </a:cubicBezTo>
                <a:lnTo>
                  <a:pt x="218684" y="4658748"/>
                </a:lnTo>
                <a:cubicBezTo>
                  <a:pt x="97908" y="4658748"/>
                  <a:pt x="0" y="4560840"/>
                  <a:pt x="0" y="4440064"/>
                </a:cubicBezTo>
                <a:lnTo>
                  <a:pt x="0" y="218684"/>
                </a:lnTo>
                <a:cubicBezTo>
                  <a:pt x="0" y="97908"/>
                  <a:pt x="97908" y="0"/>
                  <a:pt x="21868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07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4921FAE-F65D-46C0-826A-00B656D264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000" y="549000"/>
            <a:ext cx="11088000" cy="3096000"/>
          </a:xfrm>
          <a:custGeom>
            <a:avLst/>
            <a:gdLst>
              <a:gd name="connsiteX0" fmla="*/ 274708 w 11088000"/>
              <a:gd name="connsiteY0" fmla="*/ 0 h 3096000"/>
              <a:gd name="connsiteX1" fmla="*/ 10813292 w 11088000"/>
              <a:gd name="connsiteY1" fmla="*/ 0 h 3096000"/>
              <a:gd name="connsiteX2" fmla="*/ 11088000 w 11088000"/>
              <a:gd name="connsiteY2" fmla="*/ 274708 h 3096000"/>
              <a:gd name="connsiteX3" fmla="*/ 11088000 w 11088000"/>
              <a:gd name="connsiteY3" fmla="*/ 2821292 h 3096000"/>
              <a:gd name="connsiteX4" fmla="*/ 10813292 w 11088000"/>
              <a:gd name="connsiteY4" fmla="*/ 3096000 h 3096000"/>
              <a:gd name="connsiteX5" fmla="*/ 274708 w 11088000"/>
              <a:gd name="connsiteY5" fmla="*/ 3096000 h 3096000"/>
              <a:gd name="connsiteX6" fmla="*/ 0 w 11088000"/>
              <a:gd name="connsiteY6" fmla="*/ 2821292 h 3096000"/>
              <a:gd name="connsiteX7" fmla="*/ 0 w 11088000"/>
              <a:gd name="connsiteY7" fmla="*/ 274708 h 3096000"/>
              <a:gd name="connsiteX8" fmla="*/ 274708 w 11088000"/>
              <a:gd name="connsiteY8" fmla="*/ 0 h 3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8000" h="3096000">
                <a:moveTo>
                  <a:pt x="274708" y="0"/>
                </a:moveTo>
                <a:lnTo>
                  <a:pt x="10813292" y="0"/>
                </a:lnTo>
                <a:cubicBezTo>
                  <a:pt x="10965009" y="0"/>
                  <a:pt x="11088000" y="122991"/>
                  <a:pt x="11088000" y="274708"/>
                </a:cubicBezTo>
                <a:lnTo>
                  <a:pt x="11088000" y="2821292"/>
                </a:lnTo>
                <a:cubicBezTo>
                  <a:pt x="11088000" y="2973009"/>
                  <a:pt x="10965009" y="3096000"/>
                  <a:pt x="10813292" y="3096000"/>
                </a:cubicBezTo>
                <a:lnTo>
                  <a:pt x="274708" y="3096000"/>
                </a:lnTo>
                <a:cubicBezTo>
                  <a:pt x="122991" y="3096000"/>
                  <a:pt x="0" y="2973009"/>
                  <a:pt x="0" y="2821292"/>
                </a:cubicBezTo>
                <a:lnTo>
                  <a:pt x="0" y="274708"/>
                </a:lnTo>
                <a:cubicBezTo>
                  <a:pt x="0" y="122991"/>
                  <a:pt x="122991" y="0"/>
                  <a:pt x="27470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A56BA9A-DD10-47CB-B0FD-396092F09E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7286" y="3258944"/>
            <a:ext cx="2417433" cy="1898244"/>
          </a:xfrm>
          <a:custGeom>
            <a:avLst/>
            <a:gdLst>
              <a:gd name="connsiteX0" fmla="*/ 138401 w 2417433"/>
              <a:gd name="connsiteY0" fmla="*/ 0 h 1898244"/>
              <a:gd name="connsiteX1" fmla="*/ 2279032 w 2417433"/>
              <a:gd name="connsiteY1" fmla="*/ 0 h 1898244"/>
              <a:gd name="connsiteX2" fmla="*/ 2417433 w 2417433"/>
              <a:gd name="connsiteY2" fmla="*/ 138401 h 1898244"/>
              <a:gd name="connsiteX3" fmla="*/ 2417433 w 2417433"/>
              <a:gd name="connsiteY3" fmla="*/ 1759843 h 1898244"/>
              <a:gd name="connsiteX4" fmla="*/ 2279032 w 2417433"/>
              <a:gd name="connsiteY4" fmla="*/ 1898244 h 1898244"/>
              <a:gd name="connsiteX5" fmla="*/ 138401 w 2417433"/>
              <a:gd name="connsiteY5" fmla="*/ 1898244 h 1898244"/>
              <a:gd name="connsiteX6" fmla="*/ 0 w 2417433"/>
              <a:gd name="connsiteY6" fmla="*/ 1759843 h 1898244"/>
              <a:gd name="connsiteX7" fmla="*/ 0 w 2417433"/>
              <a:gd name="connsiteY7" fmla="*/ 138401 h 1898244"/>
              <a:gd name="connsiteX8" fmla="*/ 138401 w 2417433"/>
              <a:gd name="connsiteY8" fmla="*/ 0 h 18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7433" h="1898244">
                <a:moveTo>
                  <a:pt x="138401" y="0"/>
                </a:moveTo>
                <a:lnTo>
                  <a:pt x="2279032" y="0"/>
                </a:lnTo>
                <a:cubicBezTo>
                  <a:pt x="2355469" y="0"/>
                  <a:pt x="2417433" y="61964"/>
                  <a:pt x="2417433" y="138401"/>
                </a:cubicBezTo>
                <a:lnTo>
                  <a:pt x="2417433" y="1759843"/>
                </a:lnTo>
                <a:cubicBezTo>
                  <a:pt x="2417433" y="1836280"/>
                  <a:pt x="2355469" y="1898244"/>
                  <a:pt x="2279032" y="1898244"/>
                </a:cubicBezTo>
                <a:lnTo>
                  <a:pt x="138401" y="1898244"/>
                </a:lnTo>
                <a:cubicBezTo>
                  <a:pt x="61964" y="1898244"/>
                  <a:pt x="0" y="1836280"/>
                  <a:pt x="0" y="1759843"/>
                </a:cubicBezTo>
                <a:lnTo>
                  <a:pt x="0" y="138401"/>
                </a:lnTo>
                <a:cubicBezTo>
                  <a:pt x="0" y="61964"/>
                  <a:pt x="61964" y="0"/>
                  <a:pt x="138401" y="0"/>
                </a:cubicBezTo>
                <a:close/>
              </a:path>
            </a:pathLst>
          </a:custGeom>
          <a:pattFill prst="pct5">
            <a:fgClr>
              <a:srgbClr val="119953"/>
            </a:fgClr>
            <a:bgClr>
              <a:schemeClr val="bg1"/>
            </a:bgClr>
          </a:patt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  <a:defRPr lang="en-ID" sz="120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D241E43-D9C5-492F-A19E-68709693E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7284" y="3258944"/>
            <a:ext cx="2417433" cy="1898244"/>
          </a:xfrm>
          <a:custGeom>
            <a:avLst/>
            <a:gdLst>
              <a:gd name="connsiteX0" fmla="*/ 138401 w 2417433"/>
              <a:gd name="connsiteY0" fmla="*/ 0 h 1898244"/>
              <a:gd name="connsiteX1" fmla="*/ 2279032 w 2417433"/>
              <a:gd name="connsiteY1" fmla="*/ 0 h 1898244"/>
              <a:gd name="connsiteX2" fmla="*/ 2417433 w 2417433"/>
              <a:gd name="connsiteY2" fmla="*/ 138401 h 1898244"/>
              <a:gd name="connsiteX3" fmla="*/ 2417433 w 2417433"/>
              <a:gd name="connsiteY3" fmla="*/ 1759843 h 1898244"/>
              <a:gd name="connsiteX4" fmla="*/ 2279032 w 2417433"/>
              <a:gd name="connsiteY4" fmla="*/ 1898244 h 1898244"/>
              <a:gd name="connsiteX5" fmla="*/ 138401 w 2417433"/>
              <a:gd name="connsiteY5" fmla="*/ 1898244 h 1898244"/>
              <a:gd name="connsiteX6" fmla="*/ 0 w 2417433"/>
              <a:gd name="connsiteY6" fmla="*/ 1759843 h 1898244"/>
              <a:gd name="connsiteX7" fmla="*/ 0 w 2417433"/>
              <a:gd name="connsiteY7" fmla="*/ 138401 h 1898244"/>
              <a:gd name="connsiteX8" fmla="*/ 138401 w 2417433"/>
              <a:gd name="connsiteY8" fmla="*/ 0 h 18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7433" h="1898244">
                <a:moveTo>
                  <a:pt x="138401" y="0"/>
                </a:moveTo>
                <a:lnTo>
                  <a:pt x="2279032" y="0"/>
                </a:lnTo>
                <a:cubicBezTo>
                  <a:pt x="2355469" y="0"/>
                  <a:pt x="2417433" y="61964"/>
                  <a:pt x="2417433" y="138401"/>
                </a:cubicBezTo>
                <a:lnTo>
                  <a:pt x="2417433" y="1759843"/>
                </a:lnTo>
                <a:cubicBezTo>
                  <a:pt x="2417433" y="1836280"/>
                  <a:pt x="2355469" y="1898244"/>
                  <a:pt x="2279032" y="1898244"/>
                </a:cubicBezTo>
                <a:lnTo>
                  <a:pt x="138401" y="1898244"/>
                </a:lnTo>
                <a:cubicBezTo>
                  <a:pt x="61964" y="1898244"/>
                  <a:pt x="0" y="1836280"/>
                  <a:pt x="0" y="1759843"/>
                </a:cubicBezTo>
                <a:lnTo>
                  <a:pt x="0" y="138401"/>
                </a:lnTo>
                <a:cubicBezTo>
                  <a:pt x="0" y="61964"/>
                  <a:pt x="61964" y="0"/>
                  <a:pt x="138401" y="0"/>
                </a:cubicBezTo>
                <a:close/>
              </a:path>
            </a:pathLst>
          </a:custGeom>
          <a:pattFill prst="pct5">
            <a:fgClr>
              <a:srgbClr val="119953"/>
            </a:fgClr>
            <a:bgClr>
              <a:schemeClr val="bg1"/>
            </a:bgClr>
          </a:patt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  <a:defRPr lang="en-ID" sz="120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4DEBAE-CCB7-4DEE-9C53-CDBE386628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31739" y="3258944"/>
            <a:ext cx="2417433" cy="1898244"/>
          </a:xfrm>
          <a:custGeom>
            <a:avLst/>
            <a:gdLst>
              <a:gd name="connsiteX0" fmla="*/ 138401 w 2417433"/>
              <a:gd name="connsiteY0" fmla="*/ 0 h 1898244"/>
              <a:gd name="connsiteX1" fmla="*/ 2279032 w 2417433"/>
              <a:gd name="connsiteY1" fmla="*/ 0 h 1898244"/>
              <a:gd name="connsiteX2" fmla="*/ 2417433 w 2417433"/>
              <a:gd name="connsiteY2" fmla="*/ 138401 h 1898244"/>
              <a:gd name="connsiteX3" fmla="*/ 2417433 w 2417433"/>
              <a:gd name="connsiteY3" fmla="*/ 1759843 h 1898244"/>
              <a:gd name="connsiteX4" fmla="*/ 2279032 w 2417433"/>
              <a:gd name="connsiteY4" fmla="*/ 1898244 h 1898244"/>
              <a:gd name="connsiteX5" fmla="*/ 138401 w 2417433"/>
              <a:gd name="connsiteY5" fmla="*/ 1898244 h 1898244"/>
              <a:gd name="connsiteX6" fmla="*/ 0 w 2417433"/>
              <a:gd name="connsiteY6" fmla="*/ 1759843 h 1898244"/>
              <a:gd name="connsiteX7" fmla="*/ 0 w 2417433"/>
              <a:gd name="connsiteY7" fmla="*/ 138401 h 1898244"/>
              <a:gd name="connsiteX8" fmla="*/ 138401 w 2417433"/>
              <a:gd name="connsiteY8" fmla="*/ 0 h 18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7433" h="1898244">
                <a:moveTo>
                  <a:pt x="138401" y="0"/>
                </a:moveTo>
                <a:lnTo>
                  <a:pt x="2279032" y="0"/>
                </a:lnTo>
                <a:cubicBezTo>
                  <a:pt x="2355469" y="0"/>
                  <a:pt x="2417433" y="61964"/>
                  <a:pt x="2417433" y="138401"/>
                </a:cubicBezTo>
                <a:lnTo>
                  <a:pt x="2417433" y="1759843"/>
                </a:lnTo>
                <a:cubicBezTo>
                  <a:pt x="2417433" y="1836280"/>
                  <a:pt x="2355469" y="1898244"/>
                  <a:pt x="2279032" y="1898244"/>
                </a:cubicBezTo>
                <a:lnTo>
                  <a:pt x="138401" y="1898244"/>
                </a:lnTo>
                <a:cubicBezTo>
                  <a:pt x="61964" y="1898244"/>
                  <a:pt x="0" y="1836280"/>
                  <a:pt x="0" y="1759843"/>
                </a:cubicBezTo>
                <a:lnTo>
                  <a:pt x="0" y="138401"/>
                </a:lnTo>
                <a:cubicBezTo>
                  <a:pt x="0" y="61964"/>
                  <a:pt x="61964" y="0"/>
                  <a:pt x="138401" y="0"/>
                </a:cubicBezTo>
                <a:close/>
              </a:path>
            </a:pathLst>
          </a:custGeom>
          <a:pattFill prst="pct5">
            <a:fgClr>
              <a:srgbClr val="119953"/>
            </a:fgClr>
            <a:bgClr>
              <a:schemeClr val="bg1"/>
            </a:bgClr>
          </a:patt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  <a:defRPr lang="en-ID" sz="120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45720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361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381C08F-DFC2-4223-B5AF-C182F338A4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112" y="516996"/>
            <a:ext cx="3671888" cy="582400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3DA3D3A-251E-4EF8-A003-9E18C988EA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0000" y="4405217"/>
            <a:ext cx="2881312" cy="193578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01DA26-6DC5-419E-8F24-EA2A1FD24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60000" y="516994"/>
            <a:ext cx="2881312" cy="3735377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4945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251A23-99A7-4D4D-86C8-A4C2A2FC4CCF}"/>
              </a:ext>
            </a:extLst>
          </p:cNvPr>
          <p:cNvSpPr/>
          <p:nvPr userDrawn="1"/>
        </p:nvSpPr>
        <p:spPr>
          <a:xfrm>
            <a:off x="1056000" y="3980073"/>
            <a:ext cx="10080000" cy="2059620"/>
          </a:xfrm>
          <a:prstGeom prst="roundRect">
            <a:avLst>
              <a:gd name="adj" fmla="val 4718"/>
            </a:avLst>
          </a:prstGeo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47AAE2-F655-4A9D-9D7C-C20ADE31D8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2136" y="2582233"/>
            <a:ext cx="2728674" cy="1710767"/>
          </a:xfrm>
          <a:custGeom>
            <a:avLst/>
            <a:gdLst>
              <a:gd name="connsiteX0" fmla="*/ 237506 w 2728674"/>
              <a:gd name="connsiteY0" fmla="*/ 0 h 1710767"/>
              <a:gd name="connsiteX1" fmla="*/ 2491168 w 2728674"/>
              <a:gd name="connsiteY1" fmla="*/ 0 h 1710767"/>
              <a:gd name="connsiteX2" fmla="*/ 2728674 w 2728674"/>
              <a:gd name="connsiteY2" fmla="*/ 237506 h 1710767"/>
              <a:gd name="connsiteX3" fmla="*/ 2728674 w 2728674"/>
              <a:gd name="connsiteY3" fmla="*/ 1710767 h 1710767"/>
              <a:gd name="connsiteX4" fmla="*/ 0 w 2728674"/>
              <a:gd name="connsiteY4" fmla="*/ 1710767 h 1710767"/>
              <a:gd name="connsiteX5" fmla="*/ 0 w 2728674"/>
              <a:gd name="connsiteY5" fmla="*/ 237506 h 1710767"/>
              <a:gd name="connsiteX6" fmla="*/ 237506 w 2728674"/>
              <a:gd name="connsiteY6" fmla="*/ 0 h 171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8674" h="1710767">
                <a:moveTo>
                  <a:pt x="237506" y="0"/>
                </a:moveTo>
                <a:lnTo>
                  <a:pt x="2491168" y="0"/>
                </a:lnTo>
                <a:cubicBezTo>
                  <a:pt x="2622339" y="0"/>
                  <a:pt x="2728674" y="106335"/>
                  <a:pt x="2728674" y="237506"/>
                </a:cubicBezTo>
                <a:lnTo>
                  <a:pt x="2728674" y="1710767"/>
                </a:lnTo>
                <a:lnTo>
                  <a:pt x="0" y="1710767"/>
                </a:lnTo>
                <a:lnTo>
                  <a:pt x="0" y="237506"/>
                </a:lnTo>
                <a:cubicBezTo>
                  <a:pt x="0" y="106335"/>
                  <a:pt x="106335" y="0"/>
                  <a:pt x="237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0DE6E8-DD52-4FE8-AC9D-0EAB5E0FE5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52000" y="2582233"/>
            <a:ext cx="2728674" cy="1710767"/>
          </a:xfrm>
          <a:custGeom>
            <a:avLst/>
            <a:gdLst>
              <a:gd name="connsiteX0" fmla="*/ 237506 w 2728674"/>
              <a:gd name="connsiteY0" fmla="*/ 0 h 1710767"/>
              <a:gd name="connsiteX1" fmla="*/ 2491168 w 2728674"/>
              <a:gd name="connsiteY1" fmla="*/ 0 h 1710767"/>
              <a:gd name="connsiteX2" fmla="*/ 2728674 w 2728674"/>
              <a:gd name="connsiteY2" fmla="*/ 237506 h 1710767"/>
              <a:gd name="connsiteX3" fmla="*/ 2728674 w 2728674"/>
              <a:gd name="connsiteY3" fmla="*/ 1710767 h 1710767"/>
              <a:gd name="connsiteX4" fmla="*/ 0 w 2728674"/>
              <a:gd name="connsiteY4" fmla="*/ 1710767 h 1710767"/>
              <a:gd name="connsiteX5" fmla="*/ 0 w 2728674"/>
              <a:gd name="connsiteY5" fmla="*/ 237506 h 1710767"/>
              <a:gd name="connsiteX6" fmla="*/ 237506 w 2728674"/>
              <a:gd name="connsiteY6" fmla="*/ 0 h 171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8674" h="1710767">
                <a:moveTo>
                  <a:pt x="237506" y="0"/>
                </a:moveTo>
                <a:lnTo>
                  <a:pt x="2491168" y="0"/>
                </a:lnTo>
                <a:cubicBezTo>
                  <a:pt x="2622339" y="0"/>
                  <a:pt x="2728674" y="106335"/>
                  <a:pt x="2728674" y="237506"/>
                </a:cubicBezTo>
                <a:lnTo>
                  <a:pt x="2728674" y="1710767"/>
                </a:lnTo>
                <a:lnTo>
                  <a:pt x="0" y="1710767"/>
                </a:lnTo>
                <a:lnTo>
                  <a:pt x="0" y="237506"/>
                </a:lnTo>
                <a:cubicBezTo>
                  <a:pt x="0" y="106335"/>
                  <a:pt x="106335" y="0"/>
                  <a:pt x="237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7FB59B-A437-49A0-8FCF-0D25E0B4EF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4467" y="2582233"/>
            <a:ext cx="2728674" cy="1710767"/>
          </a:xfrm>
          <a:custGeom>
            <a:avLst/>
            <a:gdLst>
              <a:gd name="connsiteX0" fmla="*/ 237506 w 2728674"/>
              <a:gd name="connsiteY0" fmla="*/ 0 h 1710767"/>
              <a:gd name="connsiteX1" fmla="*/ 2491168 w 2728674"/>
              <a:gd name="connsiteY1" fmla="*/ 0 h 1710767"/>
              <a:gd name="connsiteX2" fmla="*/ 2728674 w 2728674"/>
              <a:gd name="connsiteY2" fmla="*/ 237506 h 1710767"/>
              <a:gd name="connsiteX3" fmla="*/ 2728674 w 2728674"/>
              <a:gd name="connsiteY3" fmla="*/ 1710767 h 1710767"/>
              <a:gd name="connsiteX4" fmla="*/ 0 w 2728674"/>
              <a:gd name="connsiteY4" fmla="*/ 1710767 h 1710767"/>
              <a:gd name="connsiteX5" fmla="*/ 0 w 2728674"/>
              <a:gd name="connsiteY5" fmla="*/ 237506 h 1710767"/>
              <a:gd name="connsiteX6" fmla="*/ 237506 w 2728674"/>
              <a:gd name="connsiteY6" fmla="*/ 0 h 171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8674" h="1710767">
                <a:moveTo>
                  <a:pt x="237506" y="0"/>
                </a:moveTo>
                <a:lnTo>
                  <a:pt x="2491168" y="0"/>
                </a:lnTo>
                <a:cubicBezTo>
                  <a:pt x="2622339" y="0"/>
                  <a:pt x="2728674" y="106335"/>
                  <a:pt x="2728674" y="237506"/>
                </a:cubicBezTo>
                <a:lnTo>
                  <a:pt x="2728674" y="1710767"/>
                </a:lnTo>
                <a:lnTo>
                  <a:pt x="0" y="1710767"/>
                </a:lnTo>
                <a:lnTo>
                  <a:pt x="0" y="237506"/>
                </a:lnTo>
                <a:cubicBezTo>
                  <a:pt x="0" y="106335"/>
                  <a:pt x="106335" y="0"/>
                  <a:pt x="237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43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40AF4C-446D-474B-896D-0B3178D39965}"/>
              </a:ext>
            </a:extLst>
          </p:cNvPr>
          <p:cNvGrpSpPr/>
          <p:nvPr userDrawn="1"/>
        </p:nvGrpSpPr>
        <p:grpSpPr>
          <a:xfrm>
            <a:off x="-2949587" y="482356"/>
            <a:ext cx="18091175" cy="7629716"/>
            <a:chOff x="-2949587" y="482356"/>
            <a:chExt cx="18091175" cy="76297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79BFC6-0D3D-462D-9497-1BF854A0AC3A}"/>
                </a:ext>
              </a:extLst>
            </p:cNvPr>
            <p:cNvGrpSpPr/>
            <p:nvPr/>
          </p:nvGrpSpPr>
          <p:grpSpPr>
            <a:xfrm rot="19800000">
              <a:off x="9242414" y="919029"/>
              <a:ext cx="5899174" cy="7193043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Rectangle: Diagonal Corners Rounded 15">
                <a:extLst>
                  <a:ext uri="{FF2B5EF4-FFF2-40B4-BE49-F238E27FC236}">
                    <a16:creationId xmlns:a16="http://schemas.microsoft.com/office/drawing/2014/main" id="{02ACF4BA-A106-42CA-9918-716D1C286C81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Diagonal Corners Rounded 16">
                <a:extLst>
                  <a:ext uri="{FF2B5EF4-FFF2-40B4-BE49-F238E27FC236}">
                    <a16:creationId xmlns:a16="http://schemas.microsoft.com/office/drawing/2014/main" id="{66E6A638-EA89-4B77-9CD8-C3C5AE0F85A9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Diagonal Corners Rounded 17">
                <a:extLst>
                  <a:ext uri="{FF2B5EF4-FFF2-40B4-BE49-F238E27FC236}">
                    <a16:creationId xmlns:a16="http://schemas.microsoft.com/office/drawing/2014/main" id="{D609788D-6FE2-47BC-A22D-A13B6806F7CE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Diagonal Corners Rounded 18">
                <a:extLst>
                  <a:ext uri="{FF2B5EF4-FFF2-40B4-BE49-F238E27FC236}">
                    <a16:creationId xmlns:a16="http://schemas.microsoft.com/office/drawing/2014/main" id="{330AF8E0-8D5D-4F4D-9E6D-2F59CD8EACF0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11AC5A4-C0F0-445F-8001-FB95F411A95C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97EAF3D-887F-48AD-973C-D781682D123E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A45093-FF03-457C-A7BC-1EF12F8B4770}"/>
                </a:ext>
              </a:extLst>
            </p:cNvPr>
            <p:cNvGrpSpPr/>
            <p:nvPr/>
          </p:nvGrpSpPr>
          <p:grpSpPr>
            <a:xfrm rot="1800000" flipH="1">
              <a:off x="-2949587" y="919028"/>
              <a:ext cx="5899174" cy="7193043"/>
              <a:chOff x="3898392" y="1608513"/>
              <a:chExt cx="1018642" cy="1242060"/>
            </a:xfrm>
            <a:effectLst>
              <a:outerShdw blurRad="838200" dist="457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338F70EE-1A83-48E9-96B5-766CB11389C1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34CC55CF-FA87-4A6B-8E51-C96C0603EB84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Diagonal Corners Rounded 11">
                <a:extLst>
                  <a:ext uri="{FF2B5EF4-FFF2-40B4-BE49-F238E27FC236}">
                    <a16:creationId xmlns:a16="http://schemas.microsoft.com/office/drawing/2014/main" id="{E4E4B656-9967-4CD7-BCD4-FAD37F9BFC04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Diagonal Corners Rounded 12">
                <a:extLst>
                  <a:ext uri="{FF2B5EF4-FFF2-40B4-BE49-F238E27FC236}">
                    <a16:creationId xmlns:a16="http://schemas.microsoft.com/office/drawing/2014/main" id="{5942A54B-52A0-4CC7-875B-05536EF91656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B12907C-06D8-46AC-B51D-A71D4F2F2B06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751213-2990-4F82-AFF6-F8C1CA99FE05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ED874C4-E2C8-4814-B650-F07503D1FD32}"/>
                </a:ext>
              </a:extLst>
            </p:cNvPr>
            <p:cNvSpPr/>
            <p:nvPr/>
          </p:nvSpPr>
          <p:spPr>
            <a:xfrm>
              <a:off x="434274" y="482356"/>
              <a:ext cx="11323452" cy="5893288"/>
            </a:xfrm>
            <a:prstGeom prst="roundRect">
              <a:avLst>
                <a:gd name="adj" fmla="val 4291"/>
              </a:avLst>
            </a:prstGeom>
            <a:solidFill>
              <a:schemeClr val="bg1">
                <a:alpha val="9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273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7CCC07-B357-4DEB-969F-365FC355C7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37516" y="1033513"/>
            <a:ext cx="2265134" cy="376348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89C9A9-29D2-43D5-B152-6908794A26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84166" y="1033513"/>
            <a:ext cx="2265134" cy="376348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9699365-59AC-41B4-A34E-7C48E1E9FD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0866" y="1033513"/>
            <a:ext cx="2265134" cy="376348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3416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FDE9E8CB-9CC7-439F-B9CC-E9DDE92A75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F1A697-66E1-4CA4-BF18-482667586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8104" y="2205000"/>
            <a:ext cx="2927490" cy="3683000"/>
          </a:xfrm>
          <a:custGeom>
            <a:avLst/>
            <a:gdLst>
              <a:gd name="connsiteX0" fmla="*/ 240318 w 2927490"/>
              <a:gd name="connsiteY0" fmla="*/ 0 h 3683000"/>
              <a:gd name="connsiteX1" fmla="*/ 2687172 w 2927490"/>
              <a:gd name="connsiteY1" fmla="*/ 0 h 3683000"/>
              <a:gd name="connsiteX2" fmla="*/ 2927490 w 2927490"/>
              <a:gd name="connsiteY2" fmla="*/ 240318 h 3683000"/>
              <a:gd name="connsiteX3" fmla="*/ 2927490 w 2927490"/>
              <a:gd name="connsiteY3" fmla="*/ 3442682 h 3683000"/>
              <a:gd name="connsiteX4" fmla="*/ 2687172 w 2927490"/>
              <a:gd name="connsiteY4" fmla="*/ 3683000 h 3683000"/>
              <a:gd name="connsiteX5" fmla="*/ 240318 w 2927490"/>
              <a:gd name="connsiteY5" fmla="*/ 3683000 h 3683000"/>
              <a:gd name="connsiteX6" fmla="*/ 0 w 2927490"/>
              <a:gd name="connsiteY6" fmla="*/ 3442682 h 3683000"/>
              <a:gd name="connsiteX7" fmla="*/ 0 w 2927490"/>
              <a:gd name="connsiteY7" fmla="*/ 240318 h 3683000"/>
              <a:gd name="connsiteX8" fmla="*/ 240318 w 2927490"/>
              <a:gd name="connsiteY8" fmla="*/ 0 h 36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7490" h="3683000">
                <a:moveTo>
                  <a:pt x="240318" y="0"/>
                </a:moveTo>
                <a:lnTo>
                  <a:pt x="2687172" y="0"/>
                </a:lnTo>
                <a:cubicBezTo>
                  <a:pt x="2819896" y="0"/>
                  <a:pt x="2927490" y="107594"/>
                  <a:pt x="2927490" y="240318"/>
                </a:cubicBezTo>
                <a:lnTo>
                  <a:pt x="2927490" y="3442682"/>
                </a:lnTo>
                <a:cubicBezTo>
                  <a:pt x="2927490" y="3575406"/>
                  <a:pt x="2819896" y="3683000"/>
                  <a:pt x="2687172" y="3683000"/>
                </a:cubicBezTo>
                <a:lnTo>
                  <a:pt x="240318" y="3683000"/>
                </a:lnTo>
                <a:cubicBezTo>
                  <a:pt x="107594" y="3683000"/>
                  <a:pt x="0" y="3575406"/>
                  <a:pt x="0" y="3442682"/>
                </a:cubicBezTo>
                <a:lnTo>
                  <a:pt x="0" y="240318"/>
                </a:lnTo>
                <a:cubicBezTo>
                  <a:pt x="0" y="107594"/>
                  <a:pt x="107594" y="0"/>
                  <a:pt x="24031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03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82F87702-9360-4C0C-85F4-B29D1CD9779F}"/>
              </a:ext>
            </a:extLst>
          </p:cNvPr>
          <p:cNvSpPr/>
          <p:nvPr userDrawn="1"/>
        </p:nvSpPr>
        <p:spPr>
          <a:xfrm rot="10800000">
            <a:off x="8214686" y="585785"/>
            <a:ext cx="3468519" cy="5745075"/>
          </a:xfrm>
          <a:prstGeom prst="round2SameRect">
            <a:avLst>
              <a:gd name="adj1" fmla="val 415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4A8C54-5324-4D0C-918C-A341F1125DA9}"/>
              </a:ext>
            </a:extLst>
          </p:cNvPr>
          <p:cNvSpPr/>
          <p:nvPr userDrawn="1"/>
        </p:nvSpPr>
        <p:spPr>
          <a:xfrm rot="10800000">
            <a:off x="508793" y="585785"/>
            <a:ext cx="3468519" cy="5745075"/>
          </a:xfrm>
          <a:prstGeom prst="round2SameRect">
            <a:avLst>
              <a:gd name="adj1" fmla="val 415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FE7987D0-E172-4C7F-920E-EE2CD070D906}"/>
              </a:ext>
            </a:extLst>
          </p:cNvPr>
          <p:cNvSpPr/>
          <p:nvPr userDrawn="1"/>
        </p:nvSpPr>
        <p:spPr>
          <a:xfrm rot="10800000">
            <a:off x="4361740" y="585785"/>
            <a:ext cx="3468519" cy="5745075"/>
          </a:xfrm>
          <a:prstGeom prst="round2SameRect">
            <a:avLst>
              <a:gd name="adj1" fmla="val 4154"/>
              <a:gd name="adj2" fmla="val 0"/>
            </a:avLst>
          </a:prstGeo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5377C-52E6-4056-B713-5D44602890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021" y="585787"/>
            <a:ext cx="3468521" cy="284321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9364AEF-04C2-4D17-A6BA-76FD5F3384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1738" y="585787"/>
            <a:ext cx="3468521" cy="284321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086FE4DF-000E-479D-9EE5-F3BFAE1043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4686" y="585787"/>
            <a:ext cx="3468521" cy="284321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0351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DC992F-17C0-40A2-B332-B44AA9F4CD30}"/>
              </a:ext>
            </a:extLst>
          </p:cNvPr>
          <p:cNvSpPr/>
          <p:nvPr userDrawn="1"/>
        </p:nvSpPr>
        <p:spPr>
          <a:xfrm>
            <a:off x="0" y="0"/>
            <a:ext cx="2817383" cy="6858000"/>
          </a:xfrm>
          <a:prstGeom prst="rect">
            <a:avLst/>
          </a:prstGeo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D3AD0-C000-42E8-A612-B5C611258B8A}"/>
              </a:ext>
            </a:extLst>
          </p:cNvPr>
          <p:cNvSpPr/>
          <p:nvPr userDrawn="1"/>
        </p:nvSpPr>
        <p:spPr>
          <a:xfrm>
            <a:off x="658133" y="477000"/>
            <a:ext cx="4172480" cy="6381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A9B5CB3-A6D7-4891-8AAA-EBE73F12C3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18165" y="4698924"/>
            <a:ext cx="581874" cy="581874"/>
          </a:xfrm>
          <a:custGeom>
            <a:avLst/>
            <a:gdLst>
              <a:gd name="connsiteX0" fmla="*/ 290937 w 581874"/>
              <a:gd name="connsiteY0" fmla="*/ 0 h 581874"/>
              <a:gd name="connsiteX1" fmla="*/ 581874 w 581874"/>
              <a:gd name="connsiteY1" fmla="*/ 290937 h 581874"/>
              <a:gd name="connsiteX2" fmla="*/ 290937 w 581874"/>
              <a:gd name="connsiteY2" fmla="*/ 581874 h 581874"/>
              <a:gd name="connsiteX3" fmla="*/ 0 w 581874"/>
              <a:gd name="connsiteY3" fmla="*/ 290937 h 581874"/>
              <a:gd name="connsiteX4" fmla="*/ 290937 w 581874"/>
              <a:gd name="connsiteY4" fmla="*/ 0 h 58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874" h="581874">
                <a:moveTo>
                  <a:pt x="290937" y="0"/>
                </a:moveTo>
                <a:cubicBezTo>
                  <a:pt x="451617" y="0"/>
                  <a:pt x="581874" y="130257"/>
                  <a:pt x="581874" y="290937"/>
                </a:cubicBezTo>
                <a:cubicBezTo>
                  <a:pt x="581874" y="451617"/>
                  <a:pt x="451617" y="581874"/>
                  <a:pt x="290937" y="581874"/>
                </a:cubicBezTo>
                <a:cubicBezTo>
                  <a:pt x="130257" y="581874"/>
                  <a:pt x="0" y="451617"/>
                  <a:pt x="0" y="290937"/>
                </a:cubicBezTo>
                <a:cubicBezTo>
                  <a:pt x="0" y="130257"/>
                  <a:pt x="130257" y="0"/>
                  <a:pt x="29093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5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827A221-D176-40C0-8642-B15C4DFF5F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1142" y="837000"/>
            <a:ext cx="3466463" cy="5184000"/>
          </a:xfrm>
          <a:custGeom>
            <a:avLst/>
            <a:gdLst>
              <a:gd name="connsiteX0" fmla="*/ 0 w 4522464"/>
              <a:gd name="connsiteY0" fmla="*/ 0 h 5181600"/>
              <a:gd name="connsiteX1" fmla="*/ 4522464 w 4522464"/>
              <a:gd name="connsiteY1" fmla="*/ 0 h 5181600"/>
              <a:gd name="connsiteX2" fmla="*/ 4522464 w 4522464"/>
              <a:gd name="connsiteY2" fmla="*/ 5181600 h 5181600"/>
              <a:gd name="connsiteX3" fmla="*/ 0 w 4522464"/>
              <a:gd name="connsiteY3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464" h="5181600">
                <a:moveTo>
                  <a:pt x="0" y="0"/>
                </a:moveTo>
                <a:lnTo>
                  <a:pt x="4522464" y="0"/>
                </a:lnTo>
                <a:lnTo>
                  <a:pt x="4522464" y="5181600"/>
                </a:lnTo>
                <a:lnTo>
                  <a:pt x="0" y="5181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EB44876-A268-4F88-8E5A-6F3D045636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5752" y="4698924"/>
            <a:ext cx="581874" cy="581874"/>
          </a:xfrm>
          <a:custGeom>
            <a:avLst/>
            <a:gdLst>
              <a:gd name="connsiteX0" fmla="*/ 290937 w 581874"/>
              <a:gd name="connsiteY0" fmla="*/ 0 h 581874"/>
              <a:gd name="connsiteX1" fmla="*/ 581874 w 581874"/>
              <a:gd name="connsiteY1" fmla="*/ 290937 h 581874"/>
              <a:gd name="connsiteX2" fmla="*/ 290937 w 581874"/>
              <a:gd name="connsiteY2" fmla="*/ 581874 h 581874"/>
              <a:gd name="connsiteX3" fmla="*/ 0 w 581874"/>
              <a:gd name="connsiteY3" fmla="*/ 290937 h 581874"/>
              <a:gd name="connsiteX4" fmla="*/ 290937 w 581874"/>
              <a:gd name="connsiteY4" fmla="*/ 0 h 58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874" h="581874">
                <a:moveTo>
                  <a:pt x="290937" y="0"/>
                </a:moveTo>
                <a:cubicBezTo>
                  <a:pt x="451617" y="0"/>
                  <a:pt x="581874" y="130257"/>
                  <a:pt x="581874" y="290937"/>
                </a:cubicBezTo>
                <a:cubicBezTo>
                  <a:pt x="581874" y="451617"/>
                  <a:pt x="451617" y="581874"/>
                  <a:pt x="290937" y="581874"/>
                </a:cubicBezTo>
                <a:cubicBezTo>
                  <a:pt x="130257" y="581874"/>
                  <a:pt x="0" y="451617"/>
                  <a:pt x="0" y="290937"/>
                </a:cubicBezTo>
                <a:cubicBezTo>
                  <a:pt x="0" y="130257"/>
                  <a:pt x="130257" y="0"/>
                  <a:pt x="29093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5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5917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70D64D6-3C76-4762-B430-80864B2C96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46161" y="4069976"/>
            <a:ext cx="3545840" cy="2788025"/>
          </a:xfrm>
          <a:custGeom>
            <a:avLst/>
            <a:gdLst>
              <a:gd name="connsiteX0" fmla="*/ 0 w 3545840"/>
              <a:gd name="connsiteY0" fmla="*/ 0 h 2788025"/>
              <a:gd name="connsiteX1" fmla="*/ 3545840 w 3545840"/>
              <a:gd name="connsiteY1" fmla="*/ 0 h 2788025"/>
              <a:gd name="connsiteX2" fmla="*/ 3545840 w 3545840"/>
              <a:gd name="connsiteY2" fmla="*/ 2788025 h 2788025"/>
              <a:gd name="connsiteX3" fmla="*/ 0 w 3545840"/>
              <a:gd name="connsiteY3" fmla="*/ 2788025 h 278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840" h="2788025">
                <a:moveTo>
                  <a:pt x="0" y="0"/>
                </a:moveTo>
                <a:lnTo>
                  <a:pt x="3545840" y="0"/>
                </a:lnTo>
                <a:lnTo>
                  <a:pt x="3545840" y="2788025"/>
                </a:lnTo>
                <a:lnTo>
                  <a:pt x="0" y="278802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A448989-72EF-46AE-B082-C061C49C2E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96199" y="3257176"/>
            <a:ext cx="4789093" cy="3600824"/>
          </a:xfrm>
          <a:custGeom>
            <a:avLst/>
            <a:gdLst>
              <a:gd name="connsiteX0" fmla="*/ 0 w 4789093"/>
              <a:gd name="connsiteY0" fmla="*/ 0 h 3600824"/>
              <a:gd name="connsiteX1" fmla="*/ 4789093 w 4789093"/>
              <a:gd name="connsiteY1" fmla="*/ 0 h 3600824"/>
              <a:gd name="connsiteX2" fmla="*/ 4789093 w 4789093"/>
              <a:gd name="connsiteY2" fmla="*/ 3600824 h 3600824"/>
              <a:gd name="connsiteX3" fmla="*/ 0 w 4789093"/>
              <a:gd name="connsiteY3" fmla="*/ 3600824 h 36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093" h="3600824">
                <a:moveTo>
                  <a:pt x="0" y="0"/>
                </a:moveTo>
                <a:lnTo>
                  <a:pt x="4789093" y="0"/>
                </a:lnTo>
                <a:lnTo>
                  <a:pt x="4789093" y="3600824"/>
                </a:lnTo>
                <a:lnTo>
                  <a:pt x="0" y="360082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CB5452-E454-4C5E-9F65-AA606CBF1F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" y="4069976"/>
            <a:ext cx="3535311" cy="2788023"/>
          </a:xfrm>
          <a:custGeom>
            <a:avLst/>
            <a:gdLst>
              <a:gd name="connsiteX0" fmla="*/ 0 w 3535311"/>
              <a:gd name="connsiteY0" fmla="*/ 0 h 2788023"/>
              <a:gd name="connsiteX1" fmla="*/ 3535311 w 3535311"/>
              <a:gd name="connsiteY1" fmla="*/ 0 h 2788023"/>
              <a:gd name="connsiteX2" fmla="*/ 3535311 w 3535311"/>
              <a:gd name="connsiteY2" fmla="*/ 2788023 h 2788023"/>
              <a:gd name="connsiteX3" fmla="*/ 0 w 3535311"/>
              <a:gd name="connsiteY3" fmla="*/ 2788023 h 27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311" h="2788023">
                <a:moveTo>
                  <a:pt x="0" y="0"/>
                </a:moveTo>
                <a:lnTo>
                  <a:pt x="3535311" y="0"/>
                </a:lnTo>
                <a:lnTo>
                  <a:pt x="3535311" y="2788023"/>
                </a:lnTo>
                <a:lnTo>
                  <a:pt x="0" y="278802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A6E489E-9D17-4146-825D-BCB71F6137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6434" y="10"/>
            <a:ext cx="6015567" cy="3920034"/>
          </a:xfrm>
          <a:custGeom>
            <a:avLst/>
            <a:gdLst>
              <a:gd name="connsiteX0" fmla="*/ 0 w 6015567"/>
              <a:gd name="connsiteY0" fmla="*/ 0 h 3920034"/>
              <a:gd name="connsiteX1" fmla="*/ 6015567 w 6015567"/>
              <a:gd name="connsiteY1" fmla="*/ 0 h 3920034"/>
              <a:gd name="connsiteX2" fmla="*/ 6015567 w 6015567"/>
              <a:gd name="connsiteY2" fmla="*/ 3920034 h 3920034"/>
              <a:gd name="connsiteX3" fmla="*/ 2469659 w 6015567"/>
              <a:gd name="connsiteY3" fmla="*/ 3920034 h 3920034"/>
              <a:gd name="connsiteX4" fmla="*/ 2469659 w 6015567"/>
              <a:gd name="connsiteY4" fmla="*/ 3103216 h 3920034"/>
              <a:gd name="connsiteX5" fmla="*/ 0 w 6015567"/>
              <a:gd name="connsiteY5" fmla="*/ 3103216 h 39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34">
                <a:moveTo>
                  <a:pt x="0" y="0"/>
                </a:moveTo>
                <a:lnTo>
                  <a:pt x="6015567" y="0"/>
                </a:lnTo>
                <a:lnTo>
                  <a:pt x="6015567" y="3920034"/>
                </a:lnTo>
                <a:lnTo>
                  <a:pt x="2469659" y="3920034"/>
                </a:lnTo>
                <a:lnTo>
                  <a:pt x="2469659" y="3103216"/>
                </a:lnTo>
                <a:lnTo>
                  <a:pt x="0" y="31032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0F5F32-F5F3-4FBE-8D1D-A395B66702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" y="10"/>
            <a:ext cx="6015567" cy="3920034"/>
          </a:xfrm>
          <a:custGeom>
            <a:avLst/>
            <a:gdLst>
              <a:gd name="connsiteX0" fmla="*/ 0 w 6015567"/>
              <a:gd name="connsiteY0" fmla="*/ 0 h 3920034"/>
              <a:gd name="connsiteX1" fmla="*/ 6015567 w 6015567"/>
              <a:gd name="connsiteY1" fmla="*/ 0 h 3920034"/>
              <a:gd name="connsiteX2" fmla="*/ 6015567 w 6015567"/>
              <a:gd name="connsiteY2" fmla="*/ 3103216 h 3920034"/>
              <a:gd name="connsiteX3" fmla="*/ 3545908 w 6015567"/>
              <a:gd name="connsiteY3" fmla="*/ 3103216 h 3920034"/>
              <a:gd name="connsiteX4" fmla="*/ 3545908 w 6015567"/>
              <a:gd name="connsiteY4" fmla="*/ 3920034 h 3920034"/>
              <a:gd name="connsiteX5" fmla="*/ 0 w 6015567"/>
              <a:gd name="connsiteY5" fmla="*/ 3920034 h 392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34">
                <a:moveTo>
                  <a:pt x="0" y="0"/>
                </a:moveTo>
                <a:lnTo>
                  <a:pt x="6015567" y="0"/>
                </a:lnTo>
                <a:lnTo>
                  <a:pt x="6015567" y="3103216"/>
                </a:lnTo>
                <a:lnTo>
                  <a:pt x="3545908" y="3103216"/>
                </a:lnTo>
                <a:lnTo>
                  <a:pt x="3545908" y="3920034"/>
                </a:lnTo>
                <a:lnTo>
                  <a:pt x="0" y="392003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0754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9E666B-5B6A-4881-9B1E-FB68D1D9DF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443" y="2999861"/>
            <a:ext cx="1646557" cy="2157140"/>
          </a:xfrm>
          <a:custGeom>
            <a:avLst/>
            <a:gdLst>
              <a:gd name="connsiteX0" fmla="*/ 109331 w 1646557"/>
              <a:gd name="connsiteY0" fmla="*/ 0 h 2157140"/>
              <a:gd name="connsiteX1" fmla="*/ 1537226 w 1646557"/>
              <a:gd name="connsiteY1" fmla="*/ 0 h 2157140"/>
              <a:gd name="connsiteX2" fmla="*/ 1646557 w 1646557"/>
              <a:gd name="connsiteY2" fmla="*/ 109331 h 2157140"/>
              <a:gd name="connsiteX3" fmla="*/ 1646557 w 1646557"/>
              <a:gd name="connsiteY3" fmla="*/ 2047809 h 2157140"/>
              <a:gd name="connsiteX4" fmla="*/ 1537226 w 1646557"/>
              <a:gd name="connsiteY4" fmla="*/ 2157140 h 2157140"/>
              <a:gd name="connsiteX5" fmla="*/ 109331 w 1646557"/>
              <a:gd name="connsiteY5" fmla="*/ 2157140 h 2157140"/>
              <a:gd name="connsiteX6" fmla="*/ 0 w 1646557"/>
              <a:gd name="connsiteY6" fmla="*/ 2047809 h 2157140"/>
              <a:gd name="connsiteX7" fmla="*/ 0 w 1646557"/>
              <a:gd name="connsiteY7" fmla="*/ 109331 h 2157140"/>
              <a:gd name="connsiteX8" fmla="*/ 109331 w 1646557"/>
              <a:gd name="connsiteY8" fmla="*/ 0 h 215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557" h="2157140">
                <a:moveTo>
                  <a:pt x="109331" y="0"/>
                </a:moveTo>
                <a:lnTo>
                  <a:pt x="1537226" y="0"/>
                </a:lnTo>
                <a:cubicBezTo>
                  <a:pt x="1597608" y="0"/>
                  <a:pt x="1646557" y="48949"/>
                  <a:pt x="1646557" y="109331"/>
                </a:cubicBezTo>
                <a:lnTo>
                  <a:pt x="1646557" y="2047809"/>
                </a:lnTo>
                <a:cubicBezTo>
                  <a:pt x="1646557" y="2108191"/>
                  <a:pt x="1597608" y="2157140"/>
                  <a:pt x="1537226" y="2157140"/>
                </a:cubicBezTo>
                <a:lnTo>
                  <a:pt x="109331" y="2157140"/>
                </a:lnTo>
                <a:cubicBezTo>
                  <a:pt x="48949" y="2157140"/>
                  <a:pt x="0" y="2108191"/>
                  <a:pt x="0" y="2047809"/>
                </a:cubicBezTo>
                <a:lnTo>
                  <a:pt x="0" y="109331"/>
                </a:lnTo>
                <a:cubicBezTo>
                  <a:pt x="0" y="48949"/>
                  <a:pt x="48949" y="0"/>
                  <a:pt x="109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D347546-297E-400F-B6BB-3DA1F23D81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74887" y="2999861"/>
            <a:ext cx="2813114" cy="3087419"/>
          </a:xfrm>
          <a:custGeom>
            <a:avLst/>
            <a:gdLst>
              <a:gd name="connsiteX0" fmla="*/ 214866 w 2813114"/>
              <a:gd name="connsiteY0" fmla="*/ 0 h 3087419"/>
              <a:gd name="connsiteX1" fmla="*/ 2598248 w 2813114"/>
              <a:gd name="connsiteY1" fmla="*/ 0 h 3087419"/>
              <a:gd name="connsiteX2" fmla="*/ 2813114 w 2813114"/>
              <a:gd name="connsiteY2" fmla="*/ 214866 h 3087419"/>
              <a:gd name="connsiteX3" fmla="*/ 2813114 w 2813114"/>
              <a:gd name="connsiteY3" fmla="*/ 2872553 h 3087419"/>
              <a:gd name="connsiteX4" fmla="*/ 2598248 w 2813114"/>
              <a:gd name="connsiteY4" fmla="*/ 3087419 h 3087419"/>
              <a:gd name="connsiteX5" fmla="*/ 214866 w 2813114"/>
              <a:gd name="connsiteY5" fmla="*/ 3087419 h 3087419"/>
              <a:gd name="connsiteX6" fmla="*/ 0 w 2813114"/>
              <a:gd name="connsiteY6" fmla="*/ 2872553 h 3087419"/>
              <a:gd name="connsiteX7" fmla="*/ 0 w 2813114"/>
              <a:gd name="connsiteY7" fmla="*/ 214866 h 3087419"/>
              <a:gd name="connsiteX8" fmla="*/ 214866 w 2813114"/>
              <a:gd name="connsiteY8" fmla="*/ 0 h 308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3114" h="3087419">
                <a:moveTo>
                  <a:pt x="214866" y="0"/>
                </a:moveTo>
                <a:lnTo>
                  <a:pt x="2598248" y="0"/>
                </a:lnTo>
                <a:cubicBezTo>
                  <a:pt x="2716915" y="0"/>
                  <a:pt x="2813114" y="96199"/>
                  <a:pt x="2813114" y="214866"/>
                </a:cubicBezTo>
                <a:lnTo>
                  <a:pt x="2813114" y="2872553"/>
                </a:lnTo>
                <a:cubicBezTo>
                  <a:pt x="2813114" y="2991220"/>
                  <a:pt x="2716915" y="3087419"/>
                  <a:pt x="2598248" y="3087419"/>
                </a:cubicBezTo>
                <a:lnTo>
                  <a:pt x="214866" y="3087419"/>
                </a:lnTo>
                <a:cubicBezTo>
                  <a:pt x="96199" y="3087419"/>
                  <a:pt x="0" y="2991220"/>
                  <a:pt x="0" y="2872553"/>
                </a:cubicBezTo>
                <a:lnTo>
                  <a:pt x="0" y="214866"/>
                </a:lnTo>
                <a:cubicBezTo>
                  <a:pt x="0" y="96199"/>
                  <a:pt x="96199" y="0"/>
                  <a:pt x="21486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ACB323-10D2-4A3B-A49D-564F3FA6EA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4886" y="770722"/>
            <a:ext cx="3701113" cy="2010279"/>
          </a:xfrm>
          <a:custGeom>
            <a:avLst/>
            <a:gdLst>
              <a:gd name="connsiteX0" fmla="*/ 157244 w 3701113"/>
              <a:gd name="connsiteY0" fmla="*/ 0 h 2010279"/>
              <a:gd name="connsiteX1" fmla="*/ 3543869 w 3701113"/>
              <a:gd name="connsiteY1" fmla="*/ 0 h 2010279"/>
              <a:gd name="connsiteX2" fmla="*/ 3701113 w 3701113"/>
              <a:gd name="connsiteY2" fmla="*/ 157244 h 2010279"/>
              <a:gd name="connsiteX3" fmla="*/ 3701113 w 3701113"/>
              <a:gd name="connsiteY3" fmla="*/ 1853035 h 2010279"/>
              <a:gd name="connsiteX4" fmla="*/ 3543869 w 3701113"/>
              <a:gd name="connsiteY4" fmla="*/ 2010279 h 2010279"/>
              <a:gd name="connsiteX5" fmla="*/ 157244 w 3701113"/>
              <a:gd name="connsiteY5" fmla="*/ 2010279 h 2010279"/>
              <a:gd name="connsiteX6" fmla="*/ 0 w 3701113"/>
              <a:gd name="connsiteY6" fmla="*/ 1853035 h 2010279"/>
              <a:gd name="connsiteX7" fmla="*/ 0 w 3701113"/>
              <a:gd name="connsiteY7" fmla="*/ 157244 h 2010279"/>
              <a:gd name="connsiteX8" fmla="*/ 157244 w 3701113"/>
              <a:gd name="connsiteY8" fmla="*/ 0 h 201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1113" h="2010279">
                <a:moveTo>
                  <a:pt x="157244" y="0"/>
                </a:moveTo>
                <a:lnTo>
                  <a:pt x="3543869" y="0"/>
                </a:lnTo>
                <a:cubicBezTo>
                  <a:pt x="3630712" y="0"/>
                  <a:pt x="3701113" y="70401"/>
                  <a:pt x="3701113" y="157244"/>
                </a:cubicBezTo>
                <a:lnTo>
                  <a:pt x="3701113" y="1853035"/>
                </a:lnTo>
                <a:cubicBezTo>
                  <a:pt x="3701113" y="1939878"/>
                  <a:pt x="3630712" y="2010279"/>
                  <a:pt x="3543869" y="2010279"/>
                </a:cubicBezTo>
                <a:lnTo>
                  <a:pt x="157244" y="2010279"/>
                </a:lnTo>
                <a:cubicBezTo>
                  <a:pt x="70401" y="2010279"/>
                  <a:pt x="0" y="1939878"/>
                  <a:pt x="0" y="1853035"/>
                </a:cubicBezTo>
                <a:lnTo>
                  <a:pt x="0" y="157244"/>
                </a:lnTo>
                <a:cubicBezTo>
                  <a:pt x="0" y="70401"/>
                  <a:pt x="70401" y="0"/>
                  <a:pt x="15724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467EB1-4C3F-4C13-9313-6C9E184155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0000" y="770722"/>
            <a:ext cx="2736000" cy="3234279"/>
          </a:xfrm>
          <a:custGeom>
            <a:avLst/>
            <a:gdLst>
              <a:gd name="connsiteX0" fmla="*/ 214721 w 2736000"/>
              <a:gd name="connsiteY0" fmla="*/ 0 h 3234279"/>
              <a:gd name="connsiteX1" fmla="*/ 2521279 w 2736000"/>
              <a:gd name="connsiteY1" fmla="*/ 0 h 3234279"/>
              <a:gd name="connsiteX2" fmla="*/ 2736000 w 2736000"/>
              <a:gd name="connsiteY2" fmla="*/ 214721 h 3234279"/>
              <a:gd name="connsiteX3" fmla="*/ 2736000 w 2736000"/>
              <a:gd name="connsiteY3" fmla="*/ 3019558 h 3234279"/>
              <a:gd name="connsiteX4" fmla="*/ 2521279 w 2736000"/>
              <a:gd name="connsiteY4" fmla="*/ 3234279 h 3234279"/>
              <a:gd name="connsiteX5" fmla="*/ 214721 w 2736000"/>
              <a:gd name="connsiteY5" fmla="*/ 3234279 h 3234279"/>
              <a:gd name="connsiteX6" fmla="*/ 0 w 2736000"/>
              <a:gd name="connsiteY6" fmla="*/ 3019558 h 3234279"/>
              <a:gd name="connsiteX7" fmla="*/ 0 w 2736000"/>
              <a:gd name="connsiteY7" fmla="*/ 214721 h 3234279"/>
              <a:gd name="connsiteX8" fmla="*/ 214721 w 2736000"/>
              <a:gd name="connsiteY8" fmla="*/ 0 h 323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000" h="3234279">
                <a:moveTo>
                  <a:pt x="214721" y="0"/>
                </a:moveTo>
                <a:lnTo>
                  <a:pt x="2521279" y="0"/>
                </a:lnTo>
                <a:cubicBezTo>
                  <a:pt x="2639866" y="0"/>
                  <a:pt x="2736000" y="96134"/>
                  <a:pt x="2736000" y="214721"/>
                </a:cubicBezTo>
                <a:lnTo>
                  <a:pt x="2736000" y="3019558"/>
                </a:lnTo>
                <a:cubicBezTo>
                  <a:pt x="2736000" y="3138145"/>
                  <a:pt x="2639866" y="3234279"/>
                  <a:pt x="2521279" y="3234279"/>
                </a:cubicBezTo>
                <a:lnTo>
                  <a:pt x="214721" y="3234279"/>
                </a:lnTo>
                <a:cubicBezTo>
                  <a:pt x="96134" y="3234279"/>
                  <a:pt x="0" y="3138145"/>
                  <a:pt x="0" y="3019558"/>
                </a:cubicBezTo>
                <a:lnTo>
                  <a:pt x="0" y="214721"/>
                </a:lnTo>
                <a:cubicBezTo>
                  <a:pt x="0" y="96134"/>
                  <a:pt x="96134" y="0"/>
                  <a:pt x="21472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DBB3F4B-EFA6-4634-9DD6-4F8082A101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8000" y="1845000"/>
            <a:ext cx="1634887" cy="2160000"/>
          </a:xfrm>
          <a:custGeom>
            <a:avLst/>
            <a:gdLst>
              <a:gd name="connsiteX0" fmla="*/ 120082 w 1634887"/>
              <a:gd name="connsiteY0" fmla="*/ 0 h 2160000"/>
              <a:gd name="connsiteX1" fmla="*/ 1514805 w 1634887"/>
              <a:gd name="connsiteY1" fmla="*/ 0 h 2160000"/>
              <a:gd name="connsiteX2" fmla="*/ 1634887 w 1634887"/>
              <a:gd name="connsiteY2" fmla="*/ 120082 h 2160000"/>
              <a:gd name="connsiteX3" fmla="*/ 1634887 w 1634887"/>
              <a:gd name="connsiteY3" fmla="*/ 2039918 h 2160000"/>
              <a:gd name="connsiteX4" fmla="*/ 1514805 w 1634887"/>
              <a:gd name="connsiteY4" fmla="*/ 2160000 h 2160000"/>
              <a:gd name="connsiteX5" fmla="*/ 120082 w 1634887"/>
              <a:gd name="connsiteY5" fmla="*/ 2160000 h 2160000"/>
              <a:gd name="connsiteX6" fmla="*/ 0 w 1634887"/>
              <a:gd name="connsiteY6" fmla="*/ 2039918 h 2160000"/>
              <a:gd name="connsiteX7" fmla="*/ 0 w 1634887"/>
              <a:gd name="connsiteY7" fmla="*/ 120082 h 2160000"/>
              <a:gd name="connsiteX8" fmla="*/ 120082 w 1634887"/>
              <a:gd name="connsiteY8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887" h="2160000">
                <a:moveTo>
                  <a:pt x="120082" y="0"/>
                </a:moveTo>
                <a:lnTo>
                  <a:pt x="1514805" y="0"/>
                </a:lnTo>
                <a:cubicBezTo>
                  <a:pt x="1581124" y="0"/>
                  <a:pt x="1634887" y="53763"/>
                  <a:pt x="1634887" y="120082"/>
                </a:cubicBezTo>
                <a:lnTo>
                  <a:pt x="1634887" y="2039918"/>
                </a:lnTo>
                <a:cubicBezTo>
                  <a:pt x="1634887" y="2106237"/>
                  <a:pt x="1581124" y="2160000"/>
                  <a:pt x="1514805" y="2160000"/>
                </a:cubicBezTo>
                <a:lnTo>
                  <a:pt x="120082" y="2160000"/>
                </a:lnTo>
                <a:cubicBezTo>
                  <a:pt x="53763" y="2160000"/>
                  <a:pt x="0" y="2106237"/>
                  <a:pt x="0" y="2039918"/>
                </a:cubicBezTo>
                <a:lnTo>
                  <a:pt x="0" y="120082"/>
                </a:lnTo>
                <a:cubicBezTo>
                  <a:pt x="0" y="53763"/>
                  <a:pt x="53763" y="0"/>
                  <a:pt x="12008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253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C205EC-90CB-44DA-A249-D170027CB232}"/>
              </a:ext>
            </a:extLst>
          </p:cNvPr>
          <p:cNvSpPr/>
          <p:nvPr userDrawn="1"/>
        </p:nvSpPr>
        <p:spPr>
          <a:xfrm>
            <a:off x="10057751" y="0"/>
            <a:ext cx="2134248" cy="6858000"/>
          </a:xfrm>
          <a:prstGeom prst="rect">
            <a:avLst/>
          </a:prstGeo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BC9AFF-A4A1-43A5-84F5-F22FFDC7DA3F}"/>
              </a:ext>
            </a:extLst>
          </p:cNvPr>
          <p:cNvSpPr/>
          <p:nvPr userDrawn="1"/>
        </p:nvSpPr>
        <p:spPr>
          <a:xfrm>
            <a:off x="8687994" y="1341000"/>
            <a:ext cx="2691419" cy="4248000"/>
          </a:xfrm>
          <a:prstGeom prst="roundRect">
            <a:avLst>
              <a:gd name="adj" fmla="val 8209"/>
            </a:avLst>
          </a:prstGeom>
          <a:solidFill>
            <a:schemeClr val="bg1"/>
          </a:solid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199846-766F-4C8F-822C-709EE31FC9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587" y="1341000"/>
            <a:ext cx="4991065" cy="4176000"/>
          </a:xfrm>
          <a:prstGeom prst="roundRect">
            <a:avLst>
              <a:gd name="adj" fmla="val 3894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8A77CBD-7CA5-4017-AA73-6EC50933D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41000"/>
            <a:ext cx="2299646" cy="4176000"/>
          </a:xfrm>
          <a:custGeom>
            <a:avLst/>
            <a:gdLst>
              <a:gd name="connsiteX0" fmla="*/ 136530 w 2299646"/>
              <a:gd name="connsiteY0" fmla="*/ 0 h 4176000"/>
              <a:gd name="connsiteX1" fmla="*/ 2163116 w 2299646"/>
              <a:gd name="connsiteY1" fmla="*/ 0 h 4176000"/>
              <a:gd name="connsiteX2" fmla="*/ 2299646 w 2299646"/>
              <a:gd name="connsiteY2" fmla="*/ 136530 h 4176000"/>
              <a:gd name="connsiteX3" fmla="*/ 2299646 w 2299646"/>
              <a:gd name="connsiteY3" fmla="*/ 4039470 h 4176000"/>
              <a:gd name="connsiteX4" fmla="*/ 2163116 w 2299646"/>
              <a:gd name="connsiteY4" fmla="*/ 4176000 h 4176000"/>
              <a:gd name="connsiteX5" fmla="*/ 136530 w 2299646"/>
              <a:gd name="connsiteY5" fmla="*/ 4176000 h 4176000"/>
              <a:gd name="connsiteX6" fmla="*/ 0 w 2299646"/>
              <a:gd name="connsiteY6" fmla="*/ 4039470 h 4176000"/>
              <a:gd name="connsiteX7" fmla="*/ 0 w 2299646"/>
              <a:gd name="connsiteY7" fmla="*/ 136530 h 4176000"/>
              <a:gd name="connsiteX8" fmla="*/ 136530 w 2299646"/>
              <a:gd name="connsiteY8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9646" h="4176000">
                <a:moveTo>
                  <a:pt x="136530" y="0"/>
                </a:moveTo>
                <a:lnTo>
                  <a:pt x="2163116" y="0"/>
                </a:lnTo>
                <a:cubicBezTo>
                  <a:pt x="2238519" y="0"/>
                  <a:pt x="2299646" y="61127"/>
                  <a:pt x="2299646" y="136530"/>
                </a:cubicBezTo>
                <a:lnTo>
                  <a:pt x="2299646" y="4039470"/>
                </a:lnTo>
                <a:cubicBezTo>
                  <a:pt x="2299646" y="4114873"/>
                  <a:pt x="2238519" y="4176000"/>
                  <a:pt x="2163116" y="4176000"/>
                </a:cubicBezTo>
                <a:lnTo>
                  <a:pt x="136530" y="4176000"/>
                </a:lnTo>
                <a:cubicBezTo>
                  <a:pt x="61127" y="4176000"/>
                  <a:pt x="0" y="4114873"/>
                  <a:pt x="0" y="4039470"/>
                </a:cubicBezTo>
                <a:lnTo>
                  <a:pt x="0" y="136530"/>
                </a:lnTo>
                <a:cubicBezTo>
                  <a:pt x="0" y="61127"/>
                  <a:pt x="61127" y="0"/>
                  <a:pt x="13653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24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F8DB7483-4481-4C17-8BA5-D603C6B0FCB2}"/>
              </a:ext>
            </a:extLst>
          </p:cNvPr>
          <p:cNvSpPr/>
          <p:nvPr userDrawn="1"/>
        </p:nvSpPr>
        <p:spPr>
          <a:xfrm rot="16200000">
            <a:off x="7903051" y="-86999"/>
            <a:ext cx="1545898" cy="7032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AC334"/>
              </a:gs>
              <a:gs pos="100000">
                <a:srgbClr val="71C801"/>
              </a:gs>
            </a:gsLst>
            <a:lin ang="2700000" scaled="0"/>
          </a:grad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C6F36D-FB70-4877-AC4B-E6AD8E7956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-1" y="0"/>
            <a:ext cx="904022" cy="6858000"/>
          </a:xfrm>
          <a:custGeom>
            <a:avLst/>
            <a:gdLst>
              <a:gd name="connsiteX0" fmla="*/ 0 w 904022"/>
              <a:gd name="connsiteY0" fmla="*/ 6858000 h 6858000"/>
              <a:gd name="connsiteX1" fmla="*/ 59742 w 904022"/>
              <a:gd name="connsiteY1" fmla="*/ 6858000 h 6858000"/>
              <a:gd name="connsiteX2" fmla="*/ 689069 w 904022"/>
              <a:gd name="connsiteY2" fmla="*/ 6858000 h 6858000"/>
              <a:gd name="connsiteX3" fmla="*/ 689069 w 904022"/>
              <a:gd name="connsiteY3" fmla="*/ 4290611 h 6858000"/>
              <a:gd name="connsiteX4" fmla="*/ 904022 w 904022"/>
              <a:gd name="connsiteY4" fmla="*/ 3722017 h 6858000"/>
              <a:gd name="connsiteX5" fmla="*/ 689069 w 904022"/>
              <a:gd name="connsiteY5" fmla="*/ 3181331 h 6858000"/>
              <a:gd name="connsiteX6" fmla="*/ 689069 w 904022"/>
              <a:gd name="connsiteY6" fmla="*/ 0 h 6858000"/>
              <a:gd name="connsiteX7" fmla="*/ 20770 w 904022"/>
              <a:gd name="connsiteY7" fmla="*/ 0 h 6858000"/>
              <a:gd name="connsiteX8" fmla="*/ 0 w 90402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022" h="6858000">
                <a:moveTo>
                  <a:pt x="0" y="6858000"/>
                </a:moveTo>
                <a:lnTo>
                  <a:pt x="59742" y="6858000"/>
                </a:lnTo>
                <a:cubicBezTo>
                  <a:pt x="689069" y="6858000"/>
                  <a:pt x="689069" y="6858000"/>
                  <a:pt x="689069" y="6858000"/>
                </a:cubicBezTo>
                <a:cubicBezTo>
                  <a:pt x="689069" y="4290611"/>
                  <a:pt x="689069" y="4290611"/>
                  <a:pt x="689069" y="4290611"/>
                </a:cubicBezTo>
                <a:cubicBezTo>
                  <a:pt x="707363" y="3952245"/>
                  <a:pt x="904022" y="3861549"/>
                  <a:pt x="904022" y="3722017"/>
                </a:cubicBezTo>
                <a:cubicBezTo>
                  <a:pt x="904022" y="3589462"/>
                  <a:pt x="689069" y="3429000"/>
                  <a:pt x="689069" y="3181331"/>
                </a:cubicBezTo>
                <a:cubicBezTo>
                  <a:pt x="689069" y="0"/>
                  <a:pt x="689069" y="0"/>
                  <a:pt x="689069" y="0"/>
                </a:cubicBezTo>
                <a:cubicBezTo>
                  <a:pt x="307184" y="0"/>
                  <a:pt x="116241" y="0"/>
                  <a:pt x="207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B70AA18-402C-41F4-8144-4F1684C080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00" y="605501"/>
            <a:ext cx="1869384" cy="1869384"/>
          </a:xfrm>
          <a:custGeom>
            <a:avLst/>
            <a:gdLst>
              <a:gd name="connsiteX0" fmla="*/ 934692 w 1869384"/>
              <a:gd name="connsiteY0" fmla="*/ 0 h 1869384"/>
              <a:gd name="connsiteX1" fmla="*/ 1869384 w 1869384"/>
              <a:gd name="connsiteY1" fmla="*/ 934692 h 1869384"/>
              <a:gd name="connsiteX2" fmla="*/ 934692 w 1869384"/>
              <a:gd name="connsiteY2" fmla="*/ 1869384 h 1869384"/>
              <a:gd name="connsiteX3" fmla="*/ 0 w 1869384"/>
              <a:gd name="connsiteY3" fmla="*/ 934692 h 1869384"/>
              <a:gd name="connsiteX4" fmla="*/ 934692 w 1869384"/>
              <a:gd name="connsiteY4" fmla="*/ 0 h 186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384" h="1869384">
                <a:moveTo>
                  <a:pt x="934692" y="0"/>
                </a:moveTo>
                <a:cubicBezTo>
                  <a:pt x="1450908" y="0"/>
                  <a:pt x="1869384" y="418476"/>
                  <a:pt x="1869384" y="934692"/>
                </a:cubicBezTo>
                <a:cubicBezTo>
                  <a:pt x="1869384" y="1450908"/>
                  <a:pt x="1450908" y="1869384"/>
                  <a:pt x="934692" y="1869384"/>
                </a:cubicBezTo>
                <a:cubicBezTo>
                  <a:pt x="418476" y="1869384"/>
                  <a:pt x="0" y="1450908"/>
                  <a:pt x="0" y="934692"/>
                </a:cubicBezTo>
                <a:cubicBezTo>
                  <a:pt x="0" y="418476"/>
                  <a:pt x="418476" y="0"/>
                  <a:pt x="9346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0EF9D09-9FE9-405D-B333-810F2B6E93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0000" y="4383115"/>
            <a:ext cx="1869384" cy="1869384"/>
          </a:xfrm>
          <a:custGeom>
            <a:avLst/>
            <a:gdLst>
              <a:gd name="connsiteX0" fmla="*/ 934692 w 1869384"/>
              <a:gd name="connsiteY0" fmla="*/ 0 h 1869384"/>
              <a:gd name="connsiteX1" fmla="*/ 1869384 w 1869384"/>
              <a:gd name="connsiteY1" fmla="*/ 934692 h 1869384"/>
              <a:gd name="connsiteX2" fmla="*/ 934692 w 1869384"/>
              <a:gd name="connsiteY2" fmla="*/ 1869384 h 1869384"/>
              <a:gd name="connsiteX3" fmla="*/ 0 w 1869384"/>
              <a:gd name="connsiteY3" fmla="*/ 934692 h 1869384"/>
              <a:gd name="connsiteX4" fmla="*/ 934692 w 1869384"/>
              <a:gd name="connsiteY4" fmla="*/ 0 h 186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384" h="1869384">
                <a:moveTo>
                  <a:pt x="934692" y="0"/>
                </a:moveTo>
                <a:cubicBezTo>
                  <a:pt x="1450908" y="0"/>
                  <a:pt x="1869384" y="418476"/>
                  <a:pt x="1869384" y="934692"/>
                </a:cubicBezTo>
                <a:cubicBezTo>
                  <a:pt x="1869384" y="1450908"/>
                  <a:pt x="1450908" y="1869384"/>
                  <a:pt x="934692" y="1869384"/>
                </a:cubicBezTo>
                <a:cubicBezTo>
                  <a:pt x="418476" y="1869384"/>
                  <a:pt x="0" y="1450908"/>
                  <a:pt x="0" y="934692"/>
                </a:cubicBezTo>
                <a:cubicBezTo>
                  <a:pt x="0" y="418476"/>
                  <a:pt x="418476" y="0"/>
                  <a:pt x="9346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1EAB21-8F04-471F-99A6-BF4C30E12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001" y="2757654"/>
            <a:ext cx="3165383" cy="1319344"/>
          </a:xfrm>
          <a:custGeom>
            <a:avLst/>
            <a:gdLst>
              <a:gd name="connsiteX0" fmla="*/ 659672 w 3165383"/>
              <a:gd name="connsiteY0" fmla="*/ 0 h 1319344"/>
              <a:gd name="connsiteX1" fmla="*/ 2505711 w 3165383"/>
              <a:gd name="connsiteY1" fmla="*/ 0 h 1319344"/>
              <a:gd name="connsiteX2" fmla="*/ 3165383 w 3165383"/>
              <a:gd name="connsiteY2" fmla="*/ 659672 h 1319344"/>
              <a:gd name="connsiteX3" fmla="*/ 2505711 w 3165383"/>
              <a:gd name="connsiteY3" fmla="*/ 1319344 h 1319344"/>
              <a:gd name="connsiteX4" fmla="*/ 659672 w 3165383"/>
              <a:gd name="connsiteY4" fmla="*/ 1319344 h 1319344"/>
              <a:gd name="connsiteX5" fmla="*/ 0 w 3165383"/>
              <a:gd name="connsiteY5" fmla="*/ 659672 h 1319344"/>
              <a:gd name="connsiteX6" fmla="*/ 659672 w 3165383"/>
              <a:gd name="connsiteY6" fmla="*/ 0 h 131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5383" h="1319344">
                <a:moveTo>
                  <a:pt x="659672" y="0"/>
                </a:moveTo>
                <a:lnTo>
                  <a:pt x="2505711" y="0"/>
                </a:lnTo>
                <a:cubicBezTo>
                  <a:pt x="2870038" y="0"/>
                  <a:pt x="3165383" y="295345"/>
                  <a:pt x="3165383" y="659672"/>
                </a:cubicBezTo>
                <a:cubicBezTo>
                  <a:pt x="3165383" y="1023999"/>
                  <a:pt x="2870038" y="1319344"/>
                  <a:pt x="2505711" y="1319344"/>
                </a:cubicBezTo>
                <a:lnTo>
                  <a:pt x="659672" y="1319344"/>
                </a:lnTo>
                <a:cubicBezTo>
                  <a:pt x="295345" y="1319344"/>
                  <a:pt x="0" y="1023999"/>
                  <a:pt x="0" y="659672"/>
                </a:cubicBezTo>
                <a:cubicBezTo>
                  <a:pt x="0" y="295345"/>
                  <a:pt x="295345" y="0"/>
                  <a:pt x="6596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6676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75063-E87B-4DBD-9FDE-E257E003C5A4}"/>
              </a:ext>
            </a:extLst>
          </p:cNvPr>
          <p:cNvGrpSpPr/>
          <p:nvPr userDrawn="1"/>
        </p:nvGrpSpPr>
        <p:grpSpPr>
          <a:xfrm>
            <a:off x="0" y="0"/>
            <a:ext cx="11668125" cy="6858000"/>
            <a:chOff x="0" y="0"/>
            <a:chExt cx="11668125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99599E-BE92-4C11-A18F-5253BAC1AD85}"/>
                </a:ext>
              </a:extLst>
            </p:cNvPr>
            <p:cNvGrpSpPr/>
            <p:nvPr/>
          </p:nvGrpSpPr>
          <p:grpSpPr>
            <a:xfrm>
              <a:off x="0" y="0"/>
              <a:ext cx="6266828" cy="6858000"/>
              <a:chOff x="0" y="0"/>
              <a:chExt cx="6266828" cy="6858000"/>
            </a:xfrm>
            <a:gradFill>
              <a:gsLst>
                <a:gs pos="0">
                  <a:srgbClr val="119953"/>
                </a:gs>
                <a:gs pos="100000">
                  <a:srgbClr val="13A95A"/>
                </a:gs>
              </a:gsLst>
              <a:lin ang="2700000" scaled="0"/>
            </a:gra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AE0064-8732-4EDB-A0D6-0C6CA42D511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5736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AFED7649-AB31-4C0E-8E29-C26E245B5B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0800000" flipH="1">
                <a:off x="5288105" y="0"/>
                <a:ext cx="978723" cy="6858000"/>
              </a:xfrm>
              <a:custGeom>
                <a:avLst/>
                <a:gdLst>
                  <a:gd name="T0" fmla="*/ 167 w 214"/>
                  <a:gd name="T1" fmla="*/ 912 h 1966"/>
                  <a:gd name="T2" fmla="*/ 167 w 214"/>
                  <a:gd name="T3" fmla="*/ 0 h 1966"/>
                  <a:gd name="T4" fmla="*/ 0 w 214"/>
                  <a:gd name="T5" fmla="*/ 0 h 1966"/>
                  <a:gd name="T6" fmla="*/ 0 w 214"/>
                  <a:gd name="T7" fmla="*/ 1966 h 1966"/>
                  <a:gd name="T8" fmla="*/ 167 w 214"/>
                  <a:gd name="T9" fmla="*/ 1966 h 1966"/>
                  <a:gd name="T10" fmla="*/ 167 w 214"/>
                  <a:gd name="T11" fmla="*/ 1230 h 1966"/>
                  <a:gd name="T12" fmla="*/ 214 w 214"/>
                  <a:gd name="T13" fmla="*/ 1067 h 1966"/>
                  <a:gd name="T14" fmla="*/ 214 w 214"/>
                  <a:gd name="T15" fmla="*/ 1067 h 1966"/>
                  <a:gd name="T16" fmla="*/ 167 w 214"/>
                  <a:gd name="T17" fmla="*/ 912 h 1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4" h="1966">
                    <a:moveTo>
                      <a:pt x="167" y="912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66"/>
                      <a:pt x="0" y="1966"/>
                      <a:pt x="0" y="1966"/>
                    </a:cubicBezTo>
                    <a:cubicBezTo>
                      <a:pt x="167" y="1966"/>
                      <a:pt x="167" y="1966"/>
                      <a:pt x="167" y="1966"/>
                    </a:cubicBezTo>
                    <a:cubicBezTo>
                      <a:pt x="167" y="1230"/>
                      <a:pt x="167" y="1230"/>
                      <a:pt x="167" y="1230"/>
                    </a:cubicBezTo>
                    <a:cubicBezTo>
                      <a:pt x="171" y="1133"/>
                      <a:pt x="214" y="1107"/>
                      <a:pt x="214" y="1067"/>
                    </a:cubicBezTo>
                    <a:cubicBezTo>
                      <a:pt x="214" y="1067"/>
                      <a:pt x="214" y="1067"/>
                      <a:pt x="214" y="1067"/>
                    </a:cubicBezTo>
                    <a:cubicBezTo>
                      <a:pt x="214" y="1029"/>
                      <a:pt x="167" y="983"/>
                      <a:pt x="167" y="9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38DF2A-D403-4E22-8B80-3E3A5968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75" y="261000"/>
              <a:ext cx="5048250" cy="50482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9824F2-B4AA-4762-B99E-5B529A9B3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5" y="261000"/>
              <a:ext cx="5048250" cy="50482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C6860-F1D9-4691-82B0-367A0D6EE3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9999" y="1570788"/>
            <a:ext cx="3672001" cy="230346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D11C749-A252-4FBF-8B92-E767D1CA7F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7999" y="1570788"/>
            <a:ext cx="3672001" cy="230346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2857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E0ED71-2F25-4569-8033-B9D8B275459C}"/>
              </a:ext>
            </a:extLst>
          </p:cNvPr>
          <p:cNvGrpSpPr/>
          <p:nvPr userDrawn="1"/>
        </p:nvGrpSpPr>
        <p:grpSpPr>
          <a:xfrm>
            <a:off x="5437887" y="0"/>
            <a:ext cx="6754113" cy="6858000"/>
            <a:chOff x="5437887" y="0"/>
            <a:chExt cx="6754113" cy="6858000"/>
          </a:xfrm>
          <a:gradFill>
            <a:gsLst>
              <a:gs pos="0">
                <a:srgbClr val="FAC334"/>
              </a:gs>
              <a:gs pos="100000">
                <a:srgbClr val="71C801"/>
              </a:gs>
            </a:gsLst>
            <a:lin ang="2700000" scaled="0"/>
          </a:gra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130E358-D07F-4D6D-A581-2B66C22E730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7887" y="0"/>
              <a:ext cx="978723" cy="6858000"/>
            </a:xfrm>
            <a:custGeom>
              <a:avLst/>
              <a:gdLst>
                <a:gd name="T0" fmla="*/ 167 w 214"/>
                <a:gd name="T1" fmla="*/ 912 h 1966"/>
                <a:gd name="T2" fmla="*/ 167 w 214"/>
                <a:gd name="T3" fmla="*/ 0 h 1966"/>
                <a:gd name="T4" fmla="*/ 0 w 214"/>
                <a:gd name="T5" fmla="*/ 0 h 1966"/>
                <a:gd name="T6" fmla="*/ 0 w 214"/>
                <a:gd name="T7" fmla="*/ 1966 h 1966"/>
                <a:gd name="T8" fmla="*/ 167 w 214"/>
                <a:gd name="T9" fmla="*/ 1966 h 1966"/>
                <a:gd name="T10" fmla="*/ 167 w 214"/>
                <a:gd name="T11" fmla="*/ 1230 h 1966"/>
                <a:gd name="T12" fmla="*/ 214 w 214"/>
                <a:gd name="T13" fmla="*/ 1067 h 1966"/>
                <a:gd name="T14" fmla="*/ 214 w 214"/>
                <a:gd name="T15" fmla="*/ 1067 h 1966"/>
                <a:gd name="T16" fmla="*/ 167 w 214"/>
                <a:gd name="T17" fmla="*/ 912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966">
                  <a:moveTo>
                    <a:pt x="167" y="912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66"/>
                    <a:pt x="0" y="1966"/>
                    <a:pt x="0" y="1966"/>
                  </a:cubicBezTo>
                  <a:cubicBezTo>
                    <a:pt x="167" y="1966"/>
                    <a:pt x="167" y="1966"/>
                    <a:pt x="167" y="1966"/>
                  </a:cubicBezTo>
                  <a:cubicBezTo>
                    <a:pt x="167" y="1230"/>
                    <a:pt x="167" y="1230"/>
                    <a:pt x="167" y="1230"/>
                  </a:cubicBezTo>
                  <a:cubicBezTo>
                    <a:pt x="171" y="1133"/>
                    <a:pt x="214" y="1107"/>
                    <a:pt x="214" y="1067"/>
                  </a:cubicBezTo>
                  <a:cubicBezTo>
                    <a:pt x="214" y="1067"/>
                    <a:pt x="214" y="1067"/>
                    <a:pt x="214" y="1067"/>
                  </a:cubicBezTo>
                  <a:cubicBezTo>
                    <a:pt x="214" y="1029"/>
                    <a:pt x="167" y="983"/>
                    <a:pt x="167" y="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B2A94D-DDCA-4F67-AE0D-A19EA549BDC9}"/>
                </a:ext>
              </a:extLst>
            </p:cNvPr>
            <p:cNvSpPr/>
            <p:nvPr userDrawn="1"/>
          </p:nvSpPr>
          <p:spPr>
            <a:xfrm>
              <a:off x="6312000" y="0"/>
              <a:ext cx="588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C8D3F-D412-480E-B0AD-747CC694EB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6551" y="2061000"/>
            <a:ext cx="1368425" cy="244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17D8488-FF74-4839-A0F3-D74511A480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72727" y="1485000"/>
            <a:ext cx="2047273" cy="3672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672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60C55FE-ED79-4A17-B2C6-7F1564AA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5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2AA568-F1F1-4F90-8A75-CB9DE8868823}"/>
              </a:ext>
            </a:extLst>
          </p:cNvPr>
          <p:cNvGrpSpPr/>
          <p:nvPr userDrawn="1"/>
        </p:nvGrpSpPr>
        <p:grpSpPr>
          <a:xfrm flipH="1">
            <a:off x="0" y="0"/>
            <a:ext cx="6754113" cy="6858000"/>
            <a:chOff x="5437887" y="0"/>
            <a:chExt cx="6754113" cy="6858000"/>
          </a:xfr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95D934E-63AF-459C-906F-F07C8B0DE0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7887" y="0"/>
              <a:ext cx="978723" cy="6858000"/>
            </a:xfrm>
            <a:custGeom>
              <a:avLst/>
              <a:gdLst>
                <a:gd name="T0" fmla="*/ 167 w 214"/>
                <a:gd name="T1" fmla="*/ 912 h 1966"/>
                <a:gd name="T2" fmla="*/ 167 w 214"/>
                <a:gd name="T3" fmla="*/ 0 h 1966"/>
                <a:gd name="T4" fmla="*/ 0 w 214"/>
                <a:gd name="T5" fmla="*/ 0 h 1966"/>
                <a:gd name="T6" fmla="*/ 0 w 214"/>
                <a:gd name="T7" fmla="*/ 1966 h 1966"/>
                <a:gd name="T8" fmla="*/ 167 w 214"/>
                <a:gd name="T9" fmla="*/ 1966 h 1966"/>
                <a:gd name="T10" fmla="*/ 167 w 214"/>
                <a:gd name="T11" fmla="*/ 1230 h 1966"/>
                <a:gd name="T12" fmla="*/ 214 w 214"/>
                <a:gd name="T13" fmla="*/ 1067 h 1966"/>
                <a:gd name="T14" fmla="*/ 214 w 214"/>
                <a:gd name="T15" fmla="*/ 1067 h 1966"/>
                <a:gd name="T16" fmla="*/ 167 w 214"/>
                <a:gd name="T17" fmla="*/ 912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966">
                  <a:moveTo>
                    <a:pt x="167" y="912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66"/>
                    <a:pt x="0" y="1966"/>
                    <a:pt x="0" y="1966"/>
                  </a:cubicBezTo>
                  <a:cubicBezTo>
                    <a:pt x="167" y="1966"/>
                    <a:pt x="167" y="1966"/>
                    <a:pt x="167" y="1966"/>
                  </a:cubicBezTo>
                  <a:cubicBezTo>
                    <a:pt x="167" y="1230"/>
                    <a:pt x="167" y="1230"/>
                    <a:pt x="167" y="1230"/>
                  </a:cubicBezTo>
                  <a:cubicBezTo>
                    <a:pt x="171" y="1133"/>
                    <a:pt x="214" y="1107"/>
                    <a:pt x="214" y="1067"/>
                  </a:cubicBezTo>
                  <a:cubicBezTo>
                    <a:pt x="214" y="1067"/>
                    <a:pt x="214" y="1067"/>
                    <a:pt x="214" y="1067"/>
                  </a:cubicBezTo>
                  <a:cubicBezTo>
                    <a:pt x="214" y="1029"/>
                    <a:pt x="167" y="983"/>
                    <a:pt x="167" y="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017719-923F-4199-86D1-8F7F1990479A}"/>
                </a:ext>
              </a:extLst>
            </p:cNvPr>
            <p:cNvSpPr/>
            <p:nvPr userDrawn="1"/>
          </p:nvSpPr>
          <p:spPr>
            <a:xfrm>
              <a:off x="6312000" y="0"/>
              <a:ext cx="588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B078F-B08F-4149-BBC2-E0823F0DE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7762" y="1944688"/>
            <a:ext cx="4048558" cy="238584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400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D632B5F-D04F-42AE-B45B-40EED81BB0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39630"/>
            <a:ext cx="12192000" cy="271837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8093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2BADDE-F711-462B-B847-9C52FA7093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212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9CC697-4E2B-4A3A-891F-7C98491406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D77F22-0286-4D1B-9746-5D754D7AA4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97359" y="1593001"/>
            <a:ext cx="3671999" cy="3671999"/>
          </a:xfrm>
          <a:custGeom>
            <a:avLst/>
            <a:gdLst>
              <a:gd name="connsiteX0" fmla="*/ 510408 w 3671999"/>
              <a:gd name="connsiteY0" fmla="*/ 0 h 3671999"/>
              <a:gd name="connsiteX1" fmla="*/ 3161591 w 3671999"/>
              <a:gd name="connsiteY1" fmla="*/ 0 h 3671999"/>
              <a:gd name="connsiteX2" fmla="*/ 3671999 w 3671999"/>
              <a:gd name="connsiteY2" fmla="*/ 510408 h 3671999"/>
              <a:gd name="connsiteX3" fmla="*/ 3671999 w 3671999"/>
              <a:gd name="connsiteY3" fmla="*/ 3161591 h 3671999"/>
              <a:gd name="connsiteX4" fmla="*/ 3161591 w 3671999"/>
              <a:gd name="connsiteY4" fmla="*/ 3671999 h 3671999"/>
              <a:gd name="connsiteX5" fmla="*/ 510408 w 3671999"/>
              <a:gd name="connsiteY5" fmla="*/ 3671999 h 3671999"/>
              <a:gd name="connsiteX6" fmla="*/ 0 w 3671999"/>
              <a:gd name="connsiteY6" fmla="*/ 3161591 h 3671999"/>
              <a:gd name="connsiteX7" fmla="*/ 0 w 3671999"/>
              <a:gd name="connsiteY7" fmla="*/ 510408 h 3671999"/>
              <a:gd name="connsiteX8" fmla="*/ 510408 w 3671999"/>
              <a:gd name="connsiteY8" fmla="*/ 0 h 367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1999" h="3671999">
                <a:moveTo>
                  <a:pt x="510408" y="0"/>
                </a:moveTo>
                <a:lnTo>
                  <a:pt x="3161591" y="0"/>
                </a:lnTo>
                <a:cubicBezTo>
                  <a:pt x="3443482" y="0"/>
                  <a:pt x="3671999" y="228517"/>
                  <a:pt x="3671999" y="510408"/>
                </a:cubicBezTo>
                <a:lnTo>
                  <a:pt x="3671999" y="3161591"/>
                </a:lnTo>
                <a:cubicBezTo>
                  <a:pt x="3671999" y="3443482"/>
                  <a:pt x="3443482" y="3671999"/>
                  <a:pt x="3161591" y="3671999"/>
                </a:cubicBezTo>
                <a:lnTo>
                  <a:pt x="510408" y="3671999"/>
                </a:lnTo>
                <a:cubicBezTo>
                  <a:pt x="228517" y="3671999"/>
                  <a:pt x="0" y="3443482"/>
                  <a:pt x="0" y="3161591"/>
                </a:cubicBezTo>
                <a:lnTo>
                  <a:pt x="0" y="510408"/>
                </a:lnTo>
                <a:cubicBezTo>
                  <a:pt x="0" y="228517"/>
                  <a:pt x="228517" y="0"/>
                  <a:pt x="51040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287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F2E60D-5EAD-48B6-BA0E-6061BBC6A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0508" y="3565722"/>
            <a:ext cx="2561492" cy="1958550"/>
          </a:xfrm>
          <a:custGeom>
            <a:avLst/>
            <a:gdLst>
              <a:gd name="connsiteX0" fmla="*/ 326432 w 2561492"/>
              <a:gd name="connsiteY0" fmla="*/ 0 h 1958550"/>
              <a:gd name="connsiteX1" fmla="*/ 2235060 w 2561492"/>
              <a:gd name="connsiteY1" fmla="*/ 0 h 1958550"/>
              <a:gd name="connsiteX2" fmla="*/ 2561492 w 2561492"/>
              <a:gd name="connsiteY2" fmla="*/ 326432 h 1958550"/>
              <a:gd name="connsiteX3" fmla="*/ 2561492 w 2561492"/>
              <a:gd name="connsiteY3" fmla="*/ 1632118 h 1958550"/>
              <a:gd name="connsiteX4" fmla="*/ 2235060 w 2561492"/>
              <a:gd name="connsiteY4" fmla="*/ 1958550 h 1958550"/>
              <a:gd name="connsiteX5" fmla="*/ 326432 w 2561492"/>
              <a:gd name="connsiteY5" fmla="*/ 1958550 h 1958550"/>
              <a:gd name="connsiteX6" fmla="*/ 0 w 2561492"/>
              <a:gd name="connsiteY6" fmla="*/ 1632118 h 1958550"/>
              <a:gd name="connsiteX7" fmla="*/ 0 w 2561492"/>
              <a:gd name="connsiteY7" fmla="*/ 326432 h 1958550"/>
              <a:gd name="connsiteX8" fmla="*/ 326432 w 2561492"/>
              <a:gd name="connsiteY8" fmla="*/ 0 h 195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492" h="1958550">
                <a:moveTo>
                  <a:pt x="326432" y="0"/>
                </a:moveTo>
                <a:lnTo>
                  <a:pt x="2235060" y="0"/>
                </a:lnTo>
                <a:cubicBezTo>
                  <a:pt x="2415343" y="0"/>
                  <a:pt x="2561492" y="146149"/>
                  <a:pt x="2561492" y="326432"/>
                </a:cubicBezTo>
                <a:lnTo>
                  <a:pt x="2561492" y="1632118"/>
                </a:lnTo>
                <a:cubicBezTo>
                  <a:pt x="2561492" y="1812401"/>
                  <a:pt x="2415343" y="1958550"/>
                  <a:pt x="2235060" y="1958550"/>
                </a:cubicBezTo>
                <a:lnTo>
                  <a:pt x="326432" y="1958550"/>
                </a:lnTo>
                <a:cubicBezTo>
                  <a:pt x="146149" y="1958550"/>
                  <a:pt x="0" y="1812401"/>
                  <a:pt x="0" y="1632118"/>
                </a:cubicBezTo>
                <a:lnTo>
                  <a:pt x="0" y="326432"/>
                </a:lnTo>
                <a:cubicBezTo>
                  <a:pt x="0" y="146149"/>
                  <a:pt x="146149" y="0"/>
                  <a:pt x="32643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75780-7950-4A8A-B314-0A5502DF81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497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C93BB74-FCF6-444A-B47D-AEE32F072A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8000" y="0"/>
            <a:ext cx="3069099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2394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CE6E046-4D09-4902-80AA-C1A5DBD76D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585000"/>
            <a:ext cx="4968000" cy="2844000"/>
          </a:xfrm>
          <a:custGeom>
            <a:avLst/>
            <a:gdLst>
              <a:gd name="connsiteX0" fmla="*/ 474009 w 4968000"/>
              <a:gd name="connsiteY0" fmla="*/ 0 h 2844000"/>
              <a:gd name="connsiteX1" fmla="*/ 4968000 w 4968000"/>
              <a:gd name="connsiteY1" fmla="*/ 0 h 2844000"/>
              <a:gd name="connsiteX2" fmla="*/ 4968000 w 4968000"/>
              <a:gd name="connsiteY2" fmla="*/ 2369991 h 2844000"/>
              <a:gd name="connsiteX3" fmla="*/ 4493991 w 4968000"/>
              <a:gd name="connsiteY3" fmla="*/ 2844000 h 2844000"/>
              <a:gd name="connsiteX4" fmla="*/ 0 w 4968000"/>
              <a:gd name="connsiteY4" fmla="*/ 2844000 h 2844000"/>
              <a:gd name="connsiteX5" fmla="*/ 0 w 4968000"/>
              <a:gd name="connsiteY5" fmla="*/ 474009 h 2844000"/>
              <a:gd name="connsiteX6" fmla="*/ 474009 w 4968000"/>
              <a:gd name="connsiteY6" fmla="*/ 0 h 28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000" h="2844000">
                <a:moveTo>
                  <a:pt x="474009" y="0"/>
                </a:moveTo>
                <a:lnTo>
                  <a:pt x="4968000" y="0"/>
                </a:lnTo>
                <a:lnTo>
                  <a:pt x="4968000" y="2369991"/>
                </a:lnTo>
                <a:cubicBezTo>
                  <a:pt x="4968000" y="2631779"/>
                  <a:pt x="4755779" y="2844000"/>
                  <a:pt x="4493991" y="2844000"/>
                </a:cubicBezTo>
                <a:lnTo>
                  <a:pt x="0" y="2844000"/>
                </a:lnTo>
                <a:lnTo>
                  <a:pt x="0" y="474009"/>
                </a:lnTo>
                <a:cubicBezTo>
                  <a:pt x="0" y="212221"/>
                  <a:pt x="212221" y="0"/>
                  <a:pt x="4740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E072CF8-90B8-46E2-A60C-BD59E0E15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8000" y="3429000"/>
            <a:ext cx="4968000" cy="2844000"/>
          </a:xfrm>
          <a:custGeom>
            <a:avLst/>
            <a:gdLst>
              <a:gd name="connsiteX0" fmla="*/ 474009 w 4968000"/>
              <a:gd name="connsiteY0" fmla="*/ 0 h 2844000"/>
              <a:gd name="connsiteX1" fmla="*/ 4968000 w 4968000"/>
              <a:gd name="connsiteY1" fmla="*/ 0 h 2844000"/>
              <a:gd name="connsiteX2" fmla="*/ 4968000 w 4968000"/>
              <a:gd name="connsiteY2" fmla="*/ 2369991 h 2844000"/>
              <a:gd name="connsiteX3" fmla="*/ 4493991 w 4968000"/>
              <a:gd name="connsiteY3" fmla="*/ 2844000 h 2844000"/>
              <a:gd name="connsiteX4" fmla="*/ 0 w 4968000"/>
              <a:gd name="connsiteY4" fmla="*/ 2844000 h 2844000"/>
              <a:gd name="connsiteX5" fmla="*/ 0 w 4968000"/>
              <a:gd name="connsiteY5" fmla="*/ 474009 h 2844000"/>
              <a:gd name="connsiteX6" fmla="*/ 474009 w 4968000"/>
              <a:gd name="connsiteY6" fmla="*/ 0 h 28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000" h="2844000">
                <a:moveTo>
                  <a:pt x="474009" y="0"/>
                </a:moveTo>
                <a:lnTo>
                  <a:pt x="4968000" y="0"/>
                </a:lnTo>
                <a:lnTo>
                  <a:pt x="4968000" y="2369991"/>
                </a:lnTo>
                <a:cubicBezTo>
                  <a:pt x="4968000" y="2631779"/>
                  <a:pt x="4755779" y="2844000"/>
                  <a:pt x="4493991" y="2844000"/>
                </a:cubicBezTo>
                <a:lnTo>
                  <a:pt x="0" y="2844000"/>
                </a:lnTo>
                <a:lnTo>
                  <a:pt x="0" y="474009"/>
                </a:lnTo>
                <a:cubicBezTo>
                  <a:pt x="0" y="212221"/>
                  <a:pt x="212221" y="0"/>
                  <a:pt x="4740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24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4">
            <a:extLst>
              <a:ext uri="{FF2B5EF4-FFF2-40B4-BE49-F238E27FC236}">
                <a16:creationId xmlns:a16="http://schemas.microsoft.com/office/drawing/2014/main" id="{222D3A7C-94F0-4814-BAF3-0553B5915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69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6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390287-E6F9-453D-9EF6-AD3089D058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31474" cy="6858000"/>
          </a:xfrm>
          <a:custGeom>
            <a:avLst/>
            <a:gdLst>
              <a:gd name="connsiteX0" fmla="*/ 0 w 4331474"/>
              <a:gd name="connsiteY0" fmla="*/ 0 h 6858000"/>
              <a:gd name="connsiteX1" fmla="*/ 3352751 w 4331474"/>
              <a:gd name="connsiteY1" fmla="*/ 0 h 6858000"/>
              <a:gd name="connsiteX2" fmla="*/ 3354243 w 4331474"/>
              <a:gd name="connsiteY2" fmla="*/ 0 h 6858000"/>
              <a:gd name="connsiteX3" fmla="*/ 3364685 w 4331474"/>
              <a:gd name="connsiteY3" fmla="*/ 0 h 6858000"/>
              <a:gd name="connsiteX4" fmla="*/ 3381378 w 4331474"/>
              <a:gd name="connsiteY4" fmla="*/ 0 h 6858000"/>
              <a:gd name="connsiteX5" fmla="*/ 3393028 w 4331474"/>
              <a:gd name="connsiteY5" fmla="*/ 0 h 6858000"/>
              <a:gd name="connsiteX6" fmla="*/ 3423810 w 4331474"/>
              <a:gd name="connsiteY6" fmla="*/ 0 h 6858000"/>
              <a:gd name="connsiteX7" fmla="*/ 3467265 w 4331474"/>
              <a:gd name="connsiteY7" fmla="*/ 0 h 6858000"/>
              <a:gd name="connsiteX8" fmla="*/ 3525580 w 4331474"/>
              <a:gd name="connsiteY8" fmla="*/ 0 h 6858000"/>
              <a:gd name="connsiteX9" fmla="*/ 3600939 w 4331474"/>
              <a:gd name="connsiteY9" fmla="*/ 0 h 6858000"/>
              <a:gd name="connsiteX10" fmla="*/ 3695528 w 4331474"/>
              <a:gd name="connsiteY10" fmla="*/ 0 h 6858000"/>
              <a:gd name="connsiteX11" fmla="*/ 3811531 w 4331474"/>
              <a:gd name="connsiteY11" fmla="*/ 0 h 6858000"/>
              <a:gd name="connsiteX12" fmla="*/ 3951133 w 4331474"/>
              <a:gd name="connsiteY12" fmla="*/ 0 h 6858000"/>
              <a:gd name="connsiteX13" fmla="*/ 4116521 w 4331474"/>
              <a:gd name="connsiteY13" fmla="*/ 0 h 6858000"/>
              <a:gd name="connsiteX14" fmla="*/ 4116521 w 4331474"/>
              <a:gd name="connsiteY14" fmla="*/ 3181331 h 6858000"/>
              <a:gd name="connsiteX15" fmla="*/ 4331474 w 4331474"/>
              <a:gd name="connsiteY15" fmla="*/ 3722017 h 6858000"/>
              <a:gd name="connsiteX16" fmla="*/ 4116521 w 4331474"/>
              <a:gd name="connsiteY16" fmla="*/ 4290611 h 6858000"/>
              <a:gd name="connsiteX17" fmla="*/ 4116521 w 4331474"/>
              <a:gd name="connsiteY17" fmla="*/ 6858000 h 6858000"/>
              <a:gd name="connsiteX18" fmla="*/ 4115292 w 4331474"/>
              <a:gd name="connsiteY18" fmla="*/ 6858000 h 6858000"/>
              <a:gd name="connsiteX19" fmla="*/ 4106688 w 4331474"/>
              <a:gd name="connsiteY19" fmla="*/ 6858000 h 6858000"/>
              <a:gd name="connsiteX20" fmla="*/ 4083334 w 4331474"/>
              <a:gd name="connsiteY20" fmla="*/ 6858000 h 6858000"/>
              <a:gd name="connsiteX21" fmla="*/ 4037855 w 4331474"/>
              <a:gd name="connsiteY21" fmla="*/ 6858000 h 6858000"/>
              <a:gd name="connsiteX22" fmla="*/ 4004515 w 4331474"/>
              <a:gd name="connsiteY22" fmla="*/ 6858000 h 6858000"/>
              <a:gd name="connsiteX23" fmla="*/ 3962877 w 4331474"/>
              <a:gd name="connsiteY23" fmla="*/ 6858000 h 6858000"/>
              <a:gd name="connsiteX24" fmla="*/ 3912021 w 4331474"/>
              <a:gd name="connsiteY24" fmla="*/ 6858000 h 6858000"/>
              <a:gd name="connsiteX25" fmla="*/ 3851024 w 4331474"/>
              <a:gd name="connsiteY25" fmla="*/ 6858000 h 6858000"/>
              <a:gd name="connsiteX26" fmla="*/ 3778965 w 4331474"/>
              <a:gd name="connsiteY26" fmla="*/ 6858000 h 6858000"/>
              <a:gd name="connsiteX27" fmla="*/ 3694921 w 4331474"/>
              <a:gd name="connsiteY27" fmla="*/ 6858000 h 6858000"/>
              <a:gd name="connsiteX28" fmla="*/ 3597972 w 4331474"/>
              <a:gd name="connsiteY28" fmla="*/ 6858000 h 6858000"/>
              <a:gd name="connsiteX29" fmla="*/ 3487194 w 4331474"/>
              <a:gd name="connsiteY29" fmla="*/ 6858000 h 6858000"/>
              <a:gd name="connsiteX30" fmla="*/ 3381378 w 4331474"/>
              <a:gd name="connsiteY30" fmla="*/ 6858000 h 6858000"/>
              <a:gd name="connsiteX31" fmla="*/ 3352751 w 4331474"/>
              <a:gd name="connsiteY31" fmla="*/ 6858000 h 6858000"/>
              <a:gd name="connsiteX32" fmla="*/ 0 w 4331474"/>
              <a:gd name="connsiteY3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31474" h="6858000">
                <a:moveTo>
                  <a:pt x="0" y="0"/>
                </a:moveTo>
                <a:lnTo>
                  <a:pt x="3352751" y="0"/>
                </a:lnTo>
                <a:lnTo>
                  <a:pt x="3354243" y="0"/>
                </a:lnTo>
                <a:lnTo>
                  <a:pt x="3364685" y="0"/>
                </a:lnTo>
                <a:lnTo>
                  <a:pt x="3381378" y="0"/>
                </a:lnTo>
                <a:lnTo>
                  <a:pt x="3393028" y="0"/>
                </a:lnTo>
                <a:lnTo>
                  <a:pt x="3423810" y="0"/>
                </a:lnTo>
                <a:lnTo>
                  <a:pt x="3467265" y="0"/>
                </a:lnTo>
                <a:lnTo>
                  <a:pt x="3525580" y="0"/>
                </a:lnTo>
                <a:lnTo>
                  <a:pt x="3600939" y="0"/>
                </a:lnTo>
                <a:lnTo>
                  <a:pt x="3695528" y="0"/>
                </a:lnTo>
                <a:lnTo>
                  <a:pt x="3811531" y="0"/>
                </a:lnTo>
                <a:lnTo>
                  <a:pt x="3951133" y="0"/>
                </a:lnTo>
                <a:lnTo>
                  <a:pt x="4116521" y="0"/>
                </a:lnTo>
                <a:cubicBezTo>
                  <a:pt x="4116521" y="0"/>
                  <a:pt x="4116521" y="0"/>
                  <a:pt x="4116521" y="3181331"/>
                </a:cubicBezTo>
                <a:cubicBezTo>
                  <a:pt x="4116521" y="3429000"/>
                  <a:pt x="4331474" y="3589462"/>
                  <a:pt x="4331474" y="3722017"/>
                </a:cubicBezTo>
                <a:cubicBezTo>
                  <a:pt x="4331474" y="3861549"/>
                  <a:pt x="4134815" y="3952245"/>
                  <a:pt x="4116521" y="4290611"/>
                </a:cubicBezTo>
                <a:cubicBezTo>
                  <a:pt x="4116521" y="4290611"/>
                  <a:pt x="4116521" y="4290611"/>
                  <a:pt x="4116521" y="6858000"/>
                </a:cubicBezTo>
                <a:lnTo>
                  <a:pt x="4115292" y="6858000"/>
                </a:lnTo>
                <a:lnTo>
                  <a:pt x="4106688" y="6858000"/>
                </a:lnTo>
                <a:lnTo>
                  <a:pt x="4083334" y="6858000"/>
                </a:lnTo>
                <a:lnTo>
                  <a:pt x="4037855" y="6858000"/>
                </a:lnTo>
                <a:lnTo>
                  <a:pt x="4004515" y="6858000"/>
                </a:lnTo>
                <a:lnTo>
                  <a:pt x="3962877" y="6858000"/>
                </a:lnTo>
                <a:lnTo>
                  <a:pt x="3912021" y="6858000"/>
                </a:lnTo>
                <a:lnTo>
                  <a:pt x="3851024" y="6858000"/>
                </a:lnTo>
                <a:lnTo>
                  <a:pt x="3778965" y="6858000"/>
                </a:lnTo>
                <a:lnTo>
                  <a:pt x="3694921" y="6858000"/>
                </a:lnTo>
                <a:lnTo>
                  <a:pt x="3597972" y="6858000"/>
                </a:lnTo>
                <a:lnTo>
                  <a:pt x="3487194" y="6858000"/>
                </a:lnTo>
                <a:lnTo>
                  <a:pt x="3381378" y="6858000"/>
                </a:lnTo>
                <a:lnTo>
                  <a:pt x="3352751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443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6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57" r:id="rId2"/>
    <p:sldLayoutId id="2147483752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46" r:id="rId10"/>
    <p:sldLayoutId id="2147483748" r:id="rId11"/>
    <p:sldLayoutId id="2147483749" r:id="rId12"/>
    <p:sldLayoutId id="2147483750" r:id="rId13"/>
    <p:sldLayoutId id="2147483747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5" r:id="rId21"/>
    <p:sldLayoutId id="2147483743" r:id="rId22"/>
    <p:sldLayoutId id="2147483754" r:id="rId23"/>
    <p:sldLayoutId id="2147483755" r:id="rId24"/>
    <p:sldLayoutId id="2147483756" r:id="rId25"/>
    <p:sldLayoutId id="2147483744" r:id="rId26"/>
    <p:sldLayoutId id="2147483742" r:id="rId27"/>
    <p:sldLayoutId id="2147483727" r:id="rId28"/>
    <p:sldLayoutId id="2147483728" r:id="rId29"/>
    <p:sldLayoutId id="2147483729" r:id="rId30"/>
    <p:sldLayoutId id="2147483753" r:id="rId31"/>
    <p:sldLayoutId id="2147483751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1F0AA3C-A928-D62D-78BD-F325E98223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498D537-106A-49FB-828E-08A390CE2587}"/>
              </a:ext>
            </a:extLst>
          </p:cNvPr>
          <p:cNvSpPr/>
          <p:nvPr/>
        </p:nvSpPr>
        <p:spPr>
          <a:xfrm>
            <a:off x="434274" y="482355"/>
            <a:ext cx="11323452" cy="5893288"/>
          </a:xfrm>
          <a:prstGeom prst="roundRect">
            <a:avLst>
              <a:gd name="adj" fmla="val 4291"/>
            </a:avLst>
          </a:prstGeom>
          <a:solidFill>
            <a:srgbClr val="13A95A">
              <a:alpha val="9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B3C2A-3520-4B3A-9E94-E69DAB696F32}"/>
              </a:ext>
            </a:extLst>
          </p:cNvPr>
          <p:cNvSpPr txBox="1"/>
          <p:nvPr/>
        </p:nvSpPr>
        <p:spPr>
          <a:xfrm>
            <a:off x="3266355" y="4364587"/>
            <a:ext cx="56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AC334"/>
                </a:solidFill>
                <a:latin typeface="Exo SemiBold" panose="00000700000000000000" pitchFamily="2" charset="0"/>
                <a:ea typeface="Roboto" panose="02000000000000000000" pitchFamily="2" charset="0"/>
                <a:cs typeface="Krub" panose="00000500000000000000" pitchFamily="2" charset="-34"/>
              </a:rPr>
              <a:t>KELOMPOK 3</a:t>
            </a:r>
            <a:endParaRPr lang="en-ID" dirty="0">
              <a:solidFill>
                <a:srgbClr val="FAC334"/>
              </a:solidFill>
              <a:latin typeface="Exo SemiBold" panose="00000700000000000000" pitchFamily="2" charset="0"/>
              <a:ea typeface="Roboto" panose="02000000000000000000" pitchFamily="2" charset="0"/>
              <a:cs typeface="Krub" panose="000005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2B487-C6D0-4EC0-8177-40ADB9A4008A}"/>
              </a:ext>
            </a:extLst>
          </p:cNvPr>
          <p:cNvSpPr txBox="1"/>
          <p:nvPr/>
        </p:nvSpPr>
        <p:spPr>
          <a:xfrm>
            <a:off x="2812710" y="3068999"/>
            <a:ext cx="6523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Exo ExtraBold" panose="00000900000000000000" pitchFamily="2" charset="0"/>
                <a:cs typeface="Poppins" panose="00000500000000000000" pitchFamily="2" charset="0"/>
              </a:rPr>
              <a:t>REKAYASA SI</a:t>
            </a:r>
            <a:endParaRPr lang="en-ID" sz="8800" b="1" dirty="0">
              <a:solidFill>
                <a:schemeClr val="bg1"/>
              </a:solidFill>
              <a:latin typeface="Exo ExtraBold" panose="000009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3A576-3C91-4AB3-9C7B-C86C1C3C5964}"/>
              </a:ext>
            </a:extLst>
          </p:cNvPr>
          <p:cNvGrpSpPr/>
          <p:nvPr/>
        </p:nvGrpSpPr>
        <p:grpSpPr>
          <a:xfrm>
            <a:off x="5694904" y="2138756"/>
            <a:ext cx="758902" cy="772834"/>
            <a:chOff x="5716548" y="1773000"/>
            <a:chExt cx="758902" cy="772834"/>
          </a:xfrm>
        </p:grpSpPr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EE9DE59A-9B79-44EF-9CCB-B844A45A6BBA}"/>
                </a:ext>
              </a:extLst>
            </p:cNvPr>
            <p:cNvSpPr/>
            <p:nvPr/>
          </p:nvSpPr>
          <p:spPr>
            <a:xfrm>
              <a:off x="6095999" y="2216248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AC334"/>
                </a:gs>
                <a:gs pos="100000">
                  <a:srgbClr val="71C80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Diagonal Corners Rounded 24">
              <a:extLst>
                <a:ext uri="{FF2B5EF4-FFF2-40B4-BE49-F238E27FC236}">
                  <a16:creationId xmlns:a16="http://schemas.microsoft.com/office/drawing/2014/main" id="{6458F125-A2D9-491E-85D6-E454085E8B8F}"/>
                </a:ext>
              </a:extLst>
            </p:cNvPr>
            <p:cNvSpPr/>
            <p:nvPr/>
          </p:nvSpPr>
          <p:spPr>
            <a:xfrm flipH="1">
              <a:off x="5716548" y="2216248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FAC334"/>
                </a:gs>
                <a:gs pos="100000">
                  <a:srgbClr val="71C80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EC7CD5E-EF33-4D46-961C-A3F4AE2C11CC}"/>
                </a:ext>
              </a:extLst>
            </p:cNvPr>
            <p:cNvSpPr/>
            <p:nvPr/>
          </p:nvSpPr>
          <p:spPr>
            <a:xfrm>
              <a:off x="5906275" y="1773000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solidFill>
              <a:srgbClr val="FAC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4E6608-6D60-4FC8-B867-7C6C1232BCF8}"/>
                </a:ext>
              </a:extLst>
            </p:cNvPr>
            <p:cNvSpPr/>
            <p:nvPr/>
          </p:nvSpPr>
          <p:spPr>
            <a:xfrm flipH="1">
              <a:off x="6096002" y="1773000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0">
                  <a:srgbClr val="FAC334"/>
                </a:gs>
                <a:gs pos="100000">
                  <a:srgbClr val="71C80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FF8E80-E5C1-4350-92F6-357082D74A98}"/>
              </a:ext>
            </a:extLst>
          </p:cNvPr>
          <p:cNvGrpSpPr/>
          <p:nvPr/>
        </p:nvGrpSpPr>
        <p:grpSpPr>
          <a:xfrm rot="1800000" flipH="1">
            <a:off x="-2949587" y="919028"/>
            <a:ext cx="5899174" cy="7193043"/>
            <a:chOff x="3898392" y="1608513"/>
            <a:chExt cx="1018642" cy="1242060"/>
          </a:xfrm>
          <a:effectLst>
            <a:outerShdw blurRad="838200" dist="457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Rectangle: Diagonal Corners Rounded 51">
              <a:extLst>
                <a:ext uri="{FF2B5EF4-FFF2-40B4-BE49-F238E27FC236}">
                  <a16:creationId xmlns:a16="http://schemas.microsoft.com/office/drawing/2014/main" id="{9717560F-0096-4BCA-B12F-27E3FA1A0D2A}"/>
                </a:ext>
              </a:extLst>
            </p:cNvPr>
            <p:cNvSpPr/>
            <p:nvPr/>
          </p:nvSpPr>
          <p:spPr>
            <a:xfrm>
              <a:off x="4407713" y="2408183"/>
              <a:ext cx="509321" cy="4423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Diagonal Corners Rounded 52">
              <a:extLst>
                <a:ext uri="{FF2B5EF4-FFF2-40B4-BE49-F238E27FC236}">
                  <a16:creationId xmlns:a16="http://schemas.microsoft.com/office/drawing/2014/main" id="{1121EF8F-D4EF-4FE3-B405-85F4D96A1CFC}"/>
                </a:ext>
              </a:extLst>
            </p:cNvPr>
            <p:cNvSpPr/>
            <p:nvPr/>
          </p:nvSpPr>
          <p:spPr>
            <a:xfrm flipH="1">
              <a:off x="3898392" y="2408183"/>
              <a:ext cx="509321" cy="4423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Diagonal Corners Rounded 53">
              <a:extLst>
                <a:ext uri="{FF2B5EF4-FFF2-40B4-BE49-F238E27FC236}">
                  <a16:creationId xmlns:a16="http://schemas.microsoft.com/office/drawing/2014/main" id="{5C18585A-68C3-49B4-BB6D-C496D7103F8F}"/>
                </a:ext>
              </a:extLst>
            </p:cNvPr>
            <p:cNvSpPr/>
            <p:nvPr/>
          </p:nvSpPr>
          <p:spPr>
            <a:xfrm>
              <a:off x="4407712" y="2051761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Diagonal Corners Rounded 54">
              <a:extLst>
                <a:ext uri="{FF2B5EF4-FFF2-40B4-BE49-F238E27FC236}">
                  <a16:creationId xmlns:a16="http://schemas.microsoft.com/office/drawing/2014/main" id="{593507F0-180B-4311-94F1-AC22E292008A}"/>
                </a:ext>
              </a:extLst>
            </p:cNvPr>
            <p:cNvSpPr/>
            <p:nvPr/>
          </p:nvSpPr>
          <p:spPr>
            <a:xfrm flipH="1">
              <a:off x="4028261" y="2051761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065029-0CB1-4F24-908E-ED0BB71676CA}"/>
                </a:ext>
              </a:extLst>
            </p:cNvPr>
            <p:cNvSpPr/>
            <p:nvPr/>
          </p:nvSpPr>
          <p:spPr>
            <a:xfrm>
              <a:off x="4217988" y="1608513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61832B5-0B52-44FD-82B1-231210310A00}"/>
                </a:ext>
              </a:extLst>
            </p:cNvPr>
            <p:cNvSpPr/>
            <p:nvPr/>
          </p:nvSpPr>
          <p:spPr>
            <a:xfrm flipH="1">
              <a:off x="4407715" y="1608513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6E7AC5-6541-4381-8AFC-0262759E63D9}"/>
              </a:ext>
            </a:extLst>
          </p:cNvPr>
          <p:cNvGrpSpPr/>
          <p:nvPr/>
        </p:nvGrpSpPr>
        <p:grpSpPr>
          <a:xfrm rot="19800000">
            <a:off x="9242414" y="919029"/>
            <a:ext cx="5899174" cy="7193043"/>
            <a:chOff x="3898392" y="1608513"/>
            <a:chExt cx="1018642" cy="1242060"/>
          </a:xfrm>
          <a:effectLst>
            <a:outerShdw blurRad="8382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Rectangle: Diagonal Corners Rounded 29">
              <a:extLst>
                <a:ext uri="{FF2B5EF4-FFF2-40B4-BE49-F238E27FC236}">
                  <a16:creationId xmlns:a16="http://schemas.microsoft.com/office/drawing/2014/main" id="{33DC3803-7BE0-4CD8-8CA9-83BCFBF02BB4}"/>
                </a:ext>
              </a:extLst>
            </p:cNvPr>
            <p:cNvSpPr/>
            <p:nvPr/>
          </p:nvSpPr>
          <p:spPr>
            <a:xfrm>
              <a:off x="4407713" y="2408183"/>
              <a:ext cx="509321" cy="4423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Diagonal Corners Rounded 30">
              <a:extLst>
                <a:ext uri="{FF2B5EF4-FFF2-40B4-BE49-F238E27FC236}">
                  <a16:creationId xmlns:a16="http://schemas.microsoft.com/office/drawing/2014/main" id="{B1D6AC12-D377-42A3-8AE6-5DEC47B15679}"/>
                </a:ext>
              </a:extLst>
            </p:cNvPr>
            <p:cNvSpPr/>
            <p:nvPr/>
          </p:nvSpPr>
          <p:spPr>
            <a:xfrm flipH="1">
              <a:off x="3898392" y="2408183"/>
              <a:ext cx="509321" cy="4423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Diagonal Corners Rounded 31">
              <a:extLst>
                <a:ext uri="{FF2B5EF4-FFF2-40B4-BE49-F238E27FC236}">
                  <a16:creationId xmlns:a16="http://schemas.microsoft.com/office/drawing/2014/main" id="{E5AC0FBA-0E04-48DC-8131-2B4795CCF7E0}"/>
                </a:ext>
              </a:extLst>
            </p:cNvPr>
            <p:cNvSpPr/>
            <p:nvPr/>
          </p:nvSpPr>
          <p:spPr>
            <a:xfrm>
              <a:off x="4407712" y="2051761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Diagonal Corners Rounded 32">
              <a:extLst>
                <a:ext uri="{FF2B5EF4-FFF2-40B4-BE49-F238E27FC236}">
                  <a16:creationId xmlns:a16="http://schemas.microsoft.com/office/drawing/2014/main" id="{75244D01-10F9-4001-AB5E-135DA39EA6E9}"/>
                </a:ext>
              </a:extLst>
            </p:cNvPr>
            <p:cNvSpPr/>
            <p:nvPr/>
          </p:nvSpPr>
          <p:spPr>
            <a:xfrm flipH="1">
              <a:off x="4028261" y="2051761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6F27CF-F028-4820-A05C-51D58D37523E}"/>
                </a:ext>
              </a:extLst>
            </p:cNvPr>
            <p:cNvSpPr/>
            <p:nvPr/>
          </p:nvSpPr>
          <p:spPr>
            <a:xfrm>
              <a:off x="4217988" y="1608513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F6F3C4-9082-48C8-9FF4-B4D5CB36FC12}"/>
                </a:ext>
              </a:extLst>
            </p:cNvPr>
            <p:cNvSpPr/>
            <p:nvPr/>
          </p:nvSpPr>
          <p:spPr>
            <a:xfrm flipH="1">
              <a:off x="4407715" y="1608513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41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359F0C5-9ECE-5C2A-1E69-C61E9748048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0C28EB-3A80-45B1-A674-C01E335E3044}"/>
              </a:ext>
            </a:extLst>
          </p:cNvPr>
          <p:cNvSpPr/>
          <p:nvPr/>
        </p:nvSpPr>
        <p:spPr>
          <a:xfrm>
            <a:off x="624000" y="920120"/>
            <a:ext cx="10944000" cy="5184000"/>
          </a:xfrm>
          <a:prstGeom prst="roundRect">
            <a:avLst>
              <a:gd name="adj" fmla="val 83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1c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B95F51-6B63-4F8B-A581-8CC9ADABFF1A}"/>
              </a:ext>
            </a:extLst>
          </p:cNvPr>
          <p:cNvSpPr txBox="1"/>
          <p:nvPr/>
        </p:nvSpPr>
        <p:spPr>
          <a:xfrm>
            <a:off x="5392352" y="1973504"/>
            <a:ext cx="6148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333333"/>
                </a:solidFill>
                <a:latin typeface="Exo" panose="00000500000000000000" pitchFamily="2" charset="0"/>
              </a:rPr>
              <a:t>Sistem Informasi Promosi Berbasis Web          Studi Kasus : Toko Tani Indonesiana Kota Tidore Kepulauan</a:t>
            </a:r>
            <a:endParaRPr lang="en-ID" sz="2800" b="1" dirty="0">
              <a:solidFill>
                <a:srgbClr val="333333"/>
              </a:solidFill>
              <a:latin typeface="Exo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4C2B9-EE80-4175-BAF7-DEE44C75C42B}"/>
              </a:ext>
            </a:extLst>
          </p:cNvPr>
          <p:cNvSpPr txBox="1"/>
          <p:nvPr/>
        </p:nvSpPr>
        <p:spPr>
          <a:xfrm>
            <a:off x="5867214" y="1587535"/>
            <a:ext cx="2265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200" dirty="0">
                <a:solidFill>
                  <a:srgbClr val="71C801"/>
                </a:solidFill>
                <a:latin typeface="Exo SemiBold" panose="00000700000000000000" pitchFamily="2" charset="0"/>
              </a:rPr>
              <a:t>ABOUT LATAR BELAKANG</a:t>
            </a:r>
            <a:endParaRPr lang="en-ID" sz="1200" spc="200" dirty="0">
              <a:solidFill>
                <a:srgbClr val="71C801"/>
              </a:solidFill>
              <a:latin typeface="Exo SemiBold" panose="000007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9710C7-C9F0-42F7-BBB8-A47A3401B597}"/>
              </a:ext>
            </a:extLst>
          </p:cNvPr>
          <p:cNvCxnSpPr>
            <a:cxnSpLocks/>
          </p:cNvCxnSpPr>
          <p:nvPr/>
        </p:nvCxnSpPr>
        <p:spPr>
          <a:xfrm flipH="1">
            <a:off x="5507214" y="1718340"/>
            <a:ext cx="288000" cy="0"/>
          </a:xfrm>
          <a:prstGeom prst="line">
            <a:avLst/>
          </a:prstGeom>
          <a:ln w="28575">
            <a:solidFill>
              <a:srgbClr val="71C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4503577-2DBB-F6A2-C18C-DE888BEB01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1397000" y="1675968"/>
            <a:ext cx="3671888" cy="367188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8A7095-320B-4B89-AEE8-B439D63008FB}"/>
              </a:ext>
            </a:extLst>
          </p:cNvPr>
          <p:cNvSpPr txBox="1"/>
          <p:nvPr/>
        </p:nvSpPr>
        <p:spPr>
          <a:xfrm>
            <a:off x="5392352" y="3248516"/>
            <a:ext cx="5947733" cy="245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Promosi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online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sedang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berkembang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pesat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dengan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memanfaatkan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teknologi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berbasis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web.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Pembuatan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website pada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bisnis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dapat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memudahkan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konsumen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menemukan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informasi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lengkap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tentang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bisnis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dan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dapat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meningkatkan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kredibilitas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(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kepercayaan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).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Pertanian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merupakan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salah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satu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sektor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penting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dalam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perekonomian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sebuah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negara,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termasuk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di Indonesia.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Namun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meskipun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memiliki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potensi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besar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banyak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petani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dan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pemilik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masih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menghadapi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berbagai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tantangan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dalam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pemasaran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mereka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6551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EA0050-014B-5A53-00AB-FA2ED305CF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5" r="35085"/>
          <a:stretch>
            <a:fillRect/>
          </a:stretch>
        </p:blipFill>
        <p:spPr/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3BCF19E-66F9-4282-BA12-C60BCABBE447}"/>
              </a:ext>
            </a:extLst>
          </p:cNvPr>
          <p:cNvSpPr>
            <a:spLocks/>
          </p:cNvSpPr>
          <p:nvPr/>
        </p:nvSpPr>
        <p:spPr bwMode="auto">
          <a:xfrm rot="10800000">
            <a:off x="7860526" y="0"/>
            <a:ext cx="4331474" cy="6858000"/>
          </a:xfrm>
          <a:custGeom>
            <a:avLst/>
            <a:gdLst>
              <a:gd name="connsiteX0" fmla="*/ 4116521 w 4331474"/>
              <a:gd name="connsiteY0" fmla="*/ 6858000 h 6858000"/>
              <a:gd name="connsiteX1" fmla="*/ 3487194 w 4331474"/>
              <a:gd name="connsiteY1" fmla="*/ 6858000 h 6858000"/>
              <a:gd name="connsiteX2" fmla="*/ 3381378 w 4331474"/>
              <a:gd name="connsiteY2" fmla="*/ 6858000 h 6858000"/>
              <a:gd name="connsiteX3" fmla="*/ 3352751 w 4331474"/>
              <a:gd name="connsiteY3" fmla="*/ 6858000 h 6858000"/>
              <a:gd name="connsiteX4" fmla="*/ 0 w 4331474"/>
              <a:gd name="connsiteY4" fmla="*/ 6858000 h 6858000"/>
              <a:gd name="connsiteX5" fmla="*/ 0 w 4331474"/>
              <a:gd name="connsiteY5" fmla="*/ 0 h 6858000"/>
              <a:gd name="connsiteX6" fmla="*/ 3352751 w 4331474"/>
              <a:gd name="connsiteY6" fmla="*/ 0 h 6858000"/>
              <a:gd name="connsiteX7" fmla="*/ 3364685 w 4331474"/>
              <a:gd name="connsiteY7" fmla="*/ 0 h 6858000"/>
              <a:gd name="connsiteX8" fmla="*/ 3381378 w 4331474"/>
              <a:gd name="connsiteY8" fmla="*/ 0 h 6858000"/>
              <a:gd name="connsiteX9" fmla="*/ 3393028 w 4331474"/>
              <a:gd name="connsiteY9" fmla="*/ 0 h 6858000"/>
              <a:gd name="connsiteX10" fmla="*/ 4116521 w 4331474"/>
              <a:gd name="connsiteY10" fmla="*/ 0 h 6858000"/>
              <a:gd name="connsiteX11" fmla="*/ 4116521 w 4331474"/>
              <a:gd name="connsiteY11" fmla="*/ 3181331 h 6858000"/>
              <a:gd name="connsiteX12" fmla="*/ 4331474 w 4331474"/>
              <a:gd name="connsiteY12" fmla="*/ 3722017 h 6858000"/>
              <a:gd name="connsiteX13" fmla="*/ 4116521 w 4331474"/>
              <a:gd name="connsiteY13" fmla="*/ 4290611 h 6858000"/>
              <a:gd name="connsiteX14" fmla="*/ 4116521 w 4331474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1474" h="6858000">
                <a:moveTo>
                  <a:pt x="4116521" y="6858000"/>
                </a:moveTo>
                <a:cubicBezTo>
                  <a:pt x="4116521" y="6858000"/>
                  <a:pt x="4116521" y="6858000"/>
                  <a:pt x="3487194" y="6858000"/>
                </a:cubicBezTo>
                <a:lnTo>
                  <a:pt x="3381378" y="6858000"/>
                </a:lnTo>
                <a:lnTo>
                  <a:pt x="3352751" y="6858000"/>
                </a:lnTo>
                <a:lnTo>
                  <a:pt x="0" y="6858000"/>
                </a:lnTo>
                <a:lnTo>
                  <a:pt x="0" y="0"/>
                </a:lnTo>
                <a:lnTo>
                  <a:pt x="3352751" y="0"/>
                </a:lnTo>
                <a:cubicBezTo>
                  <a:pt x="3352751" y="0"/>
                  <a:pt x="3352751" y="0"/>
                  <a:pt x="3364685" y="0"/>
                </a:cubicBezTo>
                <a:lnTo>
                  <a:pt x="3381378" y="0"/>
                </a:lnTo>
                <a:lnTo>
                  <a:pt x="3393028" y="0"/>
                </a:lnTo>
                <a:cubicBezTo>
                  <a:pt x="3460156" y="0"/>
                  <a:pt x="3639165" y="0"/>
                  <a:pt x="4116521" y="0"/>
                </a:cubicBezTo>
                <a:cubicBezTo>
                  <a:pt x="4116521" y="0"/>
                  <a:pt x="4116521" y="0"/>
                  <a:pt x="4116521" y="3181331"/>
                </a:cubicBezTo>
                <a:cubicBezTo>
                  <a:pt x="4116521" y="3429000"/>
                  <a:pt x="4331474" y="3589462"/>
                  <a:pt x="4331474" y="3722017"/>
                </a:cubicBezTo>
                <a:cubicBezTo>
                  <a:pt x="4331474" y="3861549"/>
                  <a:pt x="4134815" y="3952245"/>
                  <a:pt x="4116521" y="4290611"/>
                </a:cubicBezTo>
                <a:cubicBezTo>
                  <a:pt x="4116521" y="4290611"/>
                  <a:pt x="4116521" y="4290611"/>
                  <a:pt x="4116521" y="6858000"/>
                </a:cubicBezTo>
                <a:close/>
              </a:path>
            </a:pathLst>
          </a:custGeom>
          <a:gradFill>
            <a:gsLst>
              <a:gs pos="0">
                <a:srgbClr val="119953"/>
              </a:gs>
              <a:gs pos="100000">
                <a:srgbClr val="13A95A"/>
              </a:gs>
            </a:gsLst>
            <a:lin ang="2700000" scaled="0"/>
          </a:gra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3E89B-8728-47D9-A962-51E2B602B224}"/>
              </a:ext>
            </a:extLst>
          </p:cNvPr>
          <p:cNvSpPr txBox="1"/>
          <p:nvPr/>
        </p:nvSpPr>
        <p:spPr>
          <a:xfrm>
            <a:off x="826529" y="2106683"/>
            <a:ext cx="3569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33333"/>
                </a:solidFill>
                <a:latin typeface="Exo" panose="00000500000000000000" pitchFamily="2" charset="0"/>
              </a:rPr>
              <a:t>MASALAH</a:t>
            </a:r>
            <a:endParaRPr lang="en-ID" sz="3200" b="1" dirty="0">
              <a:solidFill>
                <a:srgbClr val="333333"/>
              </a:solidFill>
              <a:latin typeface="Exo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09BE00-D149-404F-90D5-7423563F7C8F}"/>
              </a:ext>
            </a:extLst>
          </p:cNvPr>
          <p:cNvSpPr txBox="1"/>
          <p:nvPr/>
        </p:nvSpPr>
        <p:spPr>
          <a:xfrm>
            <a:off x="1272000" y="1720714"/>
            <a:ext cx="243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200" dirty="0">
                <a:solidFill>
                  <a:srgbClr val="71C801"/>
                </a:solidFill>
                <a:latin typeface="Exo SemiBold" panose="00000700000000000000" pitchFamily="2" charset="0"/>
              </a:rPr>
              <a:t>ABOUT LATAR BELAKANG</a:t>
            </a:r>
            <a:endParaRPr lang="en-ID" sz="1200" spc="200" dirty="0">
              <a:solidFill>
                <a:srgbClr val="71C801"/>
              </a:solidFill>
              <a:latin typeface="Exo SemiBold" panose="000007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677F0A-BC4A-4921-9653-5D176EFD7DE5}"/>
              </a:ext>
            </a:extLst>
          </p:cNvPr>
          <p:cNvCxnSpPr>
            <a:cxnSpLocks/>
          </p:cNvCxnSpPr>
          <p:nvPr/>
        </p:nvCxnSpPr>
        <p:spPr>
          <a:xfrm flipH="1">
            <a:off x="930700" y="1851519"/>
            <a:ext cx="288000" cy="0"/>
          </a:xfrm>
          <a:prstGeom prst="line">
            <a:avLst/>
          </a:prstGeom>
          <a:ln w="28575">
            <a:solidFill>
              <a:srgbClr val="71C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592236-25EC-4B52-896E-42D40257DCCB}"/>
              </a:ext>
            </a:extLst>
          </p:cNvPr>
          <p:cNvSpPr txBox="1"/>
          <p:nvPr/>
        </p:nvSpPr>
        <p:spPr>
          <a:xfrm>
            <a:off x="839999" y="2669408"/>
            <a:ext cx="3968421" cy="338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Dalam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era digital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saat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penting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bagi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memanfaatkan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teknologi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informasi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sebagai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sarana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promosi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efektif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Namun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dikarenakan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keterbatasan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teknologi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dan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keterbatasan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sumber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daya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banyak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belum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memiliki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platform online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mempromosikan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mereka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berlokasi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Indonesiana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Kota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Tidore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Kepulauan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merupakan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salah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satunya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menyediakan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berbagai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macam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kebutuhan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pertanian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mulai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dari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–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pertanian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dan juga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pakan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ternak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memiliki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beberapa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masalah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dalam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mempromosikan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mereka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1C1A12-E89E-4047-AB8C-0FBDBD53D33B}"/>
              </a:ext>
            </a:extLst>
          </p:cNvPr>
          <p:cNvSpPr txBox="1"/>
          <p:nvPr/>
        </p:nvSpPr>
        <p:spPr>
          <a:xfrm>
            <a:off x="9542543" y="1807661"/>
            <a:ext cx="2265092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Tani </a:t>
            </a: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tersebut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belum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memiliki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Website </a:t>
            </a: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mempromosikan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400" dirty="0">
                <a:solidFill>
                  <a:schemeClr val="bg1"/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0D2E60-F737-4543-B3B2-2701FFA21C11}"/>
              </a:ext>
            </a:extLst>
          </p:cNvPr>
          <p:cNvSpPr txBox="1"/>
          <p:nvPr/>
        </p:nvSpPr>
        <p:spPr>
          <a:xfrm>
            <a:off x="9542543" y="3610019"/>
            <a:ext cx="2476428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Cara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mempromosikan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pun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terbilang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masih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manual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yaitu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word of mouth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atau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dikenal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dengan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promosi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mulut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ke</a:t>
            </a:r>
            <a:r>
              <a:rPr lang="en-US" sz="1400" dirty="0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Krub "/>
                <a:cs typeface="Krub SemiBold" panose="00000700000000000000" pitchFamily="2" charset="-34"/>
              </a:rPr>
              <a:t>mulut</a:t>
            </a:r>
            <a:endParaRPr lang="en-ID" sz="1400" dirty="0">
              <a:solidFill>
                <a:schemeClr val="bg1"/>
              </a:solidFill>
              <a:latin typeface="Krub "/>
              <a:cs typeface="Krub SemiBold" panose="000007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4A613C-B3ED-43A5-98AF-60F9F9A0DA6C}"/>
              </a:ext>
            </a:extLst>
          </p:cNvPr>
          <p:cNvGrpSpPr/>
          <p:nvPr/>
        </p:nvGrpSpPr>
        <p:grpSpPr>
          <a:xfrm>
            <a:off x="8797691" y="1998269"/>
            <a:ext cx="588988" cy="588986"/>
            <a:chOff x="8797691" y="1305543"/>
            <a:chExt cx="588988" cy="588986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6BF9955-2769-4783-A360-7883B0493818}"/>
                </a:ext>
              </a:extLst>
            </p:cNvPr>
            <p:cNvSpPr/>
            <p:nvPr/>
          </p:nvSpPr>
          <p:spPr>
            <a:xfrm>
              <a:off x="8797691" y="1305543"/>
              <a:ext cx="588988" cy="588986"/>
            </a:xfrm>
            <a:prstGeom prst="roundRect">
              <a:avLst/>
            </a:prstGeom>
            <a:gradFill>
              <a:gsLst>
                <a:gs pos="0">
                  <a:srgbClr val="119953"/>
                </a:gs>
                <a:gs pos="100000">
                  <a:srgbClr val="13A95A"/>
                </a:gs>
              </a:gsLst>
              <a:lin ang="2700000" scaled="0"/>
            </a:gra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aphic 39" descr="Farmer male outline">
              <a:extLst>
                <a:ext uri="{FF2B5EF4-FFF2-40B4-BE49-F238E27FC236}">
                  <a16:creationId xmlns:a16="http://schemas.microsoft.com/office/drawing/2014/main" id="{B1F72BEE-9401-4235-AD77-16BF7EDE9BC9}"/>
                </a:ext>
              </a:extLst>
            </p:cNvPr>
            <p:cNvGrpSpPr/>
            <p:nvPr/>
          </p:nvGrpSpPr>
          <p:grpSpPr>
            <a:xfrm>
              <a:off x="8963761" y="1450205"/>
              <a:ext cx="256849" cy="299662"/>
              <a:chOff x="5705475" y="3009886"/>
              <a:chExt cx="685800" cy="800113"/>
            </a:xfrm>
            <a:solidFill>
              <a:schemeClr val="bg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8D487C-5779-4D43-95D3-B064A4EE69D3}"/>
                  </a:ext>
                </a:extLst>
              </p:cNvPr>
              <p:cNvSpPr/>
              <p:nvPr/>
            </p:nvSpPr>
            <p:spPr>
              <a:xfrm>
                <a:off x="5952705" y="3643312"/>
                <a:ext cx="28575" cy="28575"/>
              </a:xfrm>
              <a:custGeom>
                <a:avLst/>
                <a:gdLst>
                  <a:gd name="connsiteX0" fmla="*/ 28575 w 28575"/>
                  <a:gd name="connsiteY0" fmla="*/ 14288 h 28575"/>
                  <a:gd name="connsiteX1" fmla="*/ 14288 w 28575"/>
                  <a:gd name="connsiteY1" fmla="*/ 28575 h 28575"/>
                  <a:gd name="connsiteX2" fmla="*/ 0 w 28575"/>
                  <a:gd name="connsiteY2" fmla="*/ 14288 h 28575"/>
                  <a:gd name="connsiteX3" fmla="*/ 14288 w 28575"/>
                  <a:gd name="connsiteY3" fmla="*/ 0 h 28575"/>
                  <a:gd name="connsiteX4" fmla="*/ 28575 w 28575"/>
                  <a:gd name="connsiteY4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CC30517-0DC4-46A5-A379-37B848818989}"/>
                  </a:ext>
                </a:extLst>
              </p:cNvPr>
              <p:cNvSpPr/>
              <p:nvPr/>
            </p:nvSpPr>
            <p:spPr>
              <a:xfrm>
                <a:off x="6209880" y="3643312"/>
                <a:ext cx="28575" cy="28575"/>
              </a:xfrm>
              <a:custGeom>
                <a:avLst/>
                <a:gdLst>
                  <a:gd name="connsiteX0" fmla="*/ 28575 w 28575"/>
                  <a:gd name="connsiteY0" fmla="*/ 14288 h 28575"/>
                  <a:gd name="connsiteX1" fmla="*/ 14288 w 28575"/>
                  <a:gd name="connsiteY1" fmla="*/ 28575 h 28575"/>
                  <a:gd name="connsiteX2" fmla="*/ 0 w 28575"/>
                  <a:gd name="connsiteY2" fmla="*/ 14288 h 28575"/>
                  <a:gd name="connsiteX3" fmla="*/ 14288 w 28575"/>
                  <a:gd name="connsiteY3" fmla="*/ 0 h 28575"/>
                  <a:gd name="connsiteX4" fmla="*/ 28575 w 28575"/>
                  <a:gd name="connsiteY4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D1FEE0B-3C1F-4F49-AB51-44AA44D70096}"/>
                  </a:ext>
                </a:extLst>
              </p:cNvPr>
              <p:cNvSpPr/>
              <p:nvPr/>
            </p:nvSpPr>
            <p:spPr>
              <a:xfrm>
                <a:off x="5826783" y="3009886"/>
                <a:ext cx="564491" cy="790645"/>
              </a:xfrm>
              <a:custGeom>
                <a:avLst/>
                <a:gdLst>
                  <a:gd name="connsiteX0" fmla="*/ 532373 w 564491"/>
                  <a:gd name="connsiteY0" fmla="*/ 516525 h 790645"/>
                  <a:gd name="connsiteX1" fmla="*/ 413625 w 564491"/>
                  <a:gd name="connsiteY1" fmla="*/ 455222 h 790645"/>
                  <a:gd name="connsiteX2" fmla="*/ 366762 w 564491"/>
                  <a:gd name="connsiteY2" fmla="*/ 435991 h 790645"/>
                  <a:gd name="connsiteX3" fmla="*/ 354942 w 564491"/>
                  <a:gd name="connsiteY3" fmla="*/ 418361 h 790645"/>
                  <a:gd name="connsiteX4" fmla="*/ 354942 w 564491"/>
                  <a:gd name="connsiteY4" fmla="*/ 390291 h 790645"/>
                  <a:gd name="connsiteX5" fmla="*/ 412092 w 564491"/>
                  <a:gd name="connsiteY5" fmla="*/ 276238 h 790645"/>
                  <a:gd name="connsiteX6" fmla="*/ 412092 w 564491"/>
                  <a:gd name="connsiteY6" fmla="*/ 211754 h 790645"/>
                  <a:gd name="connsiteX7" fmla="*/ 486472 w 564491"/>
                  <a:gd name="connsiteY7" fmla="*/ 224384 h 790645"/>
                  <a:gd name="connsiteX8" fmla="*/ 512733 w 564491"/>
                  <a:gd name="connsiteY8" fmla="*/ 228613 h 790645"/>
                  <a:gd name="connsiteX9" fmla="*/ 524906 w 564491"/>
                  <a:gd name="connsiteY9" fmla="*/ 224803 h 790645"/>
                  <a:gd name="connsiteX10" fmla="*/ 531773 w 564491"/>
                  <a:gd name="connsiteY10" fmla="*/ 203610 h 790645"/>
                  <a:gd name="connsiteX11" fmla="*/ 406462 w 564491"/>
                  <a:gd name="connsiteY11" fmla="*/ 125562 h 790645"/>
                  <a:gd name="connsiteX12" fmla="*/ 338854 w 564491"/>
                  <a:gd name="connsiteY12" fmla="*/ 13 h 790645"/>
                  <a:gd name="connsiteX13" fmla="*/ 292734 w 564491"/>
                  <a:gd name="connsiteY13" fmla="*/ 6214 h 790645"/>
                  <a:gd name="connsiteX14" fmla="*/ 270074 w 564491"/>
                  <a:gd name="connsiteY14" fmla="*/ 9900 h 790645"/>
                  <a:gd name="connsiteX15" fmla="*/ 247424 w 564491"/>
                  <a:gd name="connsiteY15" fmla="*/ 6214 h 790645"/>
                  <a:gd name="connsiteX16" fmla="*/ 201303 w 564491"/>
                  <a:gd name="connsiteY16" fmla="*/ 13 h 790645"/>
                  <a:gd name="connsiteX17" fmla="*/ 127332 w 564491"/>
                  <a:gd name="connsiteY17" fmla="*/ 125086 h 790645"/>
                  <a:gd name="connsiteX18" fmla="*/ 297 w 564491"/>
                  <a:gd name="connsiteY18" fmla="*/ 203448 h 790645"/>
                  <a:gd name="connsiteX19" fmla="*/ 7032 w 564491"/>
                  <a:gd name="connsiteY19" fmla="*/ 224917 h 790645"/>
                  <a:gd name="connsiteX20" fmla="*/ 43722 w 564491"/>
                  <a:gd name="connsiteY20" fmla="*/ 224536 h 790645"/>
                  <a:gd name="connsiteX21" fmla="*/ 92195 w 564491"/>
                  <a:gd name="connsiteY21" fmla="*/ 215431 h 790645"/>
                  <a:gd name="connsiteX22" fmla="*/ 70792 w 564491"/>
                  <a:gd name="connsiteY22" fmla="*/ 239900 h 790645"/>
                  <a:gd name="connsiteX23" fmla="*/ 71688 w 564491"/>
                  <a:gd name="connsiteY23" fmla="*/ 253341 h 790645"/>
                  <a:gd name="connsiteX24" fmla="*/ 76088 w 564491"/>
                  <a:gd name="connsiteY24" fmla="*/ 255512 h 790645"/>
                  <a:gd name="connsiteX25" fmla="*/ 103215 w 564491"/>
                  <a:gd name="connsiteY25" fmla="*/ 257960 h 790645"/>
                  <a:gd name="connsiteX26" fmla="*/ 126342 w 564491"/>
                  <a:gd name="connsiteY26" fmla="*/ 256445 h 790645"/>
                  <a:gd name="connsiteX27" fmla="*/ 126342 w 564491"/>
                  <a:gd name="connsiteY27" fmla="*/ 276238 h 790645"/>
                  <a:gd name="connsiteX28" fmla="*/ 183425 w 564491"/>
                  <a:gd name="connsiteY28" fmla="*/ 390214 h 790645"/>
                  <a:gd name="connsiteX29" fmla="*/ 183425 w 564491"/>
                  <a:gd name="connsiteY29" fmla="*/ 418351 h 790645"/>
                  <a:gd name="connsiteX30" fmla="*/ 171605 w 564491"/>
                  <a:gd name="connsiteY30" fmla="*/ 435982 h 790645"/>
                  <a:gd name="connsiteX31" fmla="*/ 124437 w 564491"/>
                  <a:gd name="connsiteY31" fmla="*/ 455356 h 790645"/>
                  <a:gd name="connsiteX32" fmla="*/ 6212 w 564491"/>
                  <a:gd name="connsiteY32" fmla="*/ 516402 h 790645"/>
                  <a:gd name="connsiteX33" fmla="*/ 2564 w 564491"/>
                  <a:gd name="connsiteY33" fmla="*/ 519602 h 790645"/>
                  <a:gd name="connsiteX34" fmla="*/ 2564 w 564491"/>
                  <a:gd name="connsiteY34" fmla="*/ 548815 h 790645"/>
                  <a:gd name="connsiteX35" fmla="*/ 18119 w 564491"/>
                  <a:gd name="connsiteY35" fmla="*/ 531270 h 790645"/>
                  <a:gd name="connsiteX36" fmla="*/ 90147 w 564491"/>
                  <a:gd name="connsiteY36" fmla="*/ 489208 h 790645"/>
                  <a:gd name="connsiteX37" fmla="*/ 102529 w 564491"/>
                  <a:gd name="connsiteY37" fmla="*/ 609223 h 790645"/>
                  <a:gd name="connsiteX38" fmla="*/ 80488 w 564491"/>
                  <a:gd name="connsiteY38" fmla="*/ 633083 h 790645"/>
                  <a:gd name="connsiteX39" fmla="*/ 63477 w 564491"/>
                  <a:gd name="connsiteY39" fmla="*/ 755346 h 790645"/>
                  <a:gd name="connsiteX40" fmla="*/ 2517 w 564491"/>
                  <a:gd name="connsiteY40" fmla="*/ 737715 h 790645"/>
                  <a:gd name="connsiteX41" fmla="*/ 2517 w 564491"/>
                  <a:gd name="connsiteY41" fmla="*/ 758041 h 790645"/>
                  <a:gd name="connsiteX42" fmla="*/ 272246 w 564491"/>
                  <a:gd name="connsiteY42" fmla="*/ 790645 h 790645"/>
                  <a:gd name="connsiteX43" fmla="*/ 560596 w 564491"/>
                  <a:gd name="connsiteY43" fmla="*/ 745821 h 790645"/>
                  <a:gd name="connsiteX44" fmla="*/ 564492 w 564491"/>
                  <a:gd name="connsiteY44" fmla="*/ 742963 h 790645"/>
                  <a:gd name="connsiteX45" fmla="*/ 564492 w 564491"/>
                  <a:gd name="connsiteY45" fmla="*/ 580848 h 790645"/>
                  <a:gd name="connsiteX46" fmla="*/ 532373 w 564491"/>
                  <a:gd name="connsiteY46" fmla="*/ 516525 h 790645"/>
                  <a:gd name="connsiteX47" fmla="*/ 428284 w 564491"/>
                  <a:gd name="connsiteY47" fmla="*/ 481026 h 790645"/>
                  <a:gd name="connsiteX48" fmla="*/ 415216 w 564491"/>
                  <a:gd name="connsiteY48" fmla="*/ 608423 h 790645"/>
                  <a:gd name="connsiteX49" fmla="*/ 386374 w 564491"/>
                  <a:gd name="connsiteY49" fmla="*/ 608423 h 790645"/>
                  <a:gd name="connsiteX50" fmla="*/ 400528 w 564491"/>
                  <a:gd name="connsiteY50" fmla="*/ 470805 h 790645"/>
                  <a:gd name="connsiteX51" fmla="*/ 169538 w 564491"/>
                  <a:gd name="connsiteY51" fmla="*/ 608423 h 790645"/>
                  <a:gd name="connsiteX52" fmla="*/ 155298 w 564491"/>
                  <a:gd name="connsiteY52" fmla="*/ 469996 h 790645"/>
                  <a:gd name="connsiteX53" fmla="*/ 269217 w 564491"/>
                  <a:gd name="connsiteY53" fmla="*/ 495313 h 790645"/>
                  <a:gd name="connsiteX54" fmla="*/ 381374 w 564491"/>
                  <a:gd name="connsiteY54" fmla="*/ 471034 h 790645"/>
                  <a:gd name="connsiteX55" fmla="*/ 367248 w 564491"/>
                  <a:gd name="connsiteY55" fmla="*/ 608423 h 790645"/>
                  <a:gd name="connsiteX56" fmla="*/ 39721 w 564491"/>
                  <a:gd name="connsiteY56" fmla="*/ 205906 h 790645"/>
                  <a:gd name="connsiteX57" fmla="*/ 19595 w 564491"/>
                  <a:gd name="connsiteY57" fmla="*/ 209563 h 790645"/>
                  <a:gd name="connsiteX58" fmla="*/ 19347 w 564491"/>
                  <a:gd name="connsiteY58" fmla="*/ 203429 h 790645"/>
                  <a:gd name="connsiteX59" fmla="*/ 138410 w 564491"/>
                  <a:gd name="connsiteY59" fmla="*/ 141631 h 790645"/>
                  <a:gd name="connsiteX60" fmla="*/ 144068 w 564491"/>
                  <a:gd name="connsiteY60" fmla="*/ 139935 h 790645"/>
                  <a:gd name="connsiteX61" fmla="*/ 145068 w 564491"/>
                  <a:gd name="connsiteY61" fmla="*/ 134116 h 790645"/>
                  <a:gd name="connsiteX62" fmla="*/ 201303 w 564491"/>
                  <a:gd name="connsiteY62" fmla="*/ 19063 h 790645"/>
                  <a:gd name="connsiteX63" fmla="*/ 242537 w 564491"/>
                  <a:gd name="connsiteY63" fmla="*/ 24626 h 790645"/>
                  <a:gd name="connsiteX64" fmla="*/ 270074 w 564491"/>
                  <a:gd name="connsiteY64" fmla="*/ 28950 h 790645"/>
                  <a:gd name="connsiteX65" fmla="*/ 297620 w 564491"/>
                  <a:gd name="connsiteY65" fmla="*/ 24626 h 790645"/>
                  <a:gd name="connsiteX66" fmla="*/ 338854 w 564491"/>
                  <a:gd name="connsiteY66" fmla="*/ 19063 h 790645"/>
                  <a:gd name="connsiteX67" fmla="*/ 388384 w 564491"/>
                  <a:gd name="connsiteY67" fmla="*/ 134068 h 790645"/>
                  <a:gd name="connsiteX68" fmla="*/ 389156 w 564491"/>
                  <a:gd name="connsiteY68" fmla="*/ 140221 h 790645"/>
                  <a:gd name="connsiteX69" fmla="*/ 395099 w 564491"/>
                  <a:gd name="connsiteY69" fmla="*/ 142002 h 790645"/>
                  <a:gd name="connsiteX70" fmla="*/ 512733 w 564491"/>
                  <a:gd name="connsiteY70" fmla="*/ 203448 h 790645"/>
                  <a:gd name="connsiteX71" fmla="*/ 512419 w 564491"/>
                  <a:gd name="connsiteY71" fmla="*/ 209601 h 790645"/>
                  <a:gd name="connsiteX72" fmla="*/ 490444 w 564491"/>
                  <a:gd name="connsiteY72" fmla="*/ 205791 h 790645"/>
                  <a:gd name="connsiteX73" fmla="*/ 266045 w 564491"/>
                  <a:gd name="connsiteY73" fmla="*/ 184970 h 790645"/>
                  <a:gd name="connsiteX74" fmla="*/ 39721 w 564491"/>
                  <a:gd name="connsiteY74" fmla="*/ 205906 h 790645"/>
                  <a:gd name="connsiteX75" fmla="*/ 97071 w 564491"/>
                  <a:gd name="connsiteY75" fmla="*/ 238795 h 790645"/>
                  <a:gd name="connsiteX76" fmla="*/ 120884 w 564491"/>
                  <a:gd name="connsiteY76" fmla="*/ 211544 h 790645"/>
                  <a:gd name="connsiteX77" fmla="*/ 266007 w 564491"/>
                  <a:gd name="connsiteY77" fmla="*/ 203991 h 790645"/>
                  <a:gd name="connsiteX78" fmla="*/ 289172 w 564491"/>
                  <a:gd name="connsiteY78" fmla="*/ 204153 h 790645"/>
                  <a:gd name="connsiteX79" fmla="*/ 209781 w 564491"/>
                  <a:gd name="connsiteY79" fmla="*/ 233985 h 790645"/>
                  <a:gd name="connsiteX80" fmla="*/ 214543 w 564491"/>
                  <a:gd name="connsiteY80" fmla="*/ 226165 h 790645"/>
                  <a:gd name="connsiteX81" fmla="*/ 211296 w 564491"/>
                  <a:gd name="connsiteY81" fmla="*/ 213092 h 790645"/>
                  <a:gd name="connsiteX82" fmla="*/ 201542 w 564491"/>
                  <a:gd name="connsiteY82" fmla="*/ 213049 h 790645"/>
                  <a:gd name="connsiteX83" fmla="*/ 97071 w 564491"/>
                  <a:gd name="connsiteY83" fmla="*/ 238795 h 790645"/>
                  <a:gd name="connsiteX84" fmla="*/ 202542 w 564491"/>
                  <a:gd name="connsiteY84" fmla="*/ 380375 h 790645"/>
                  <a:gd name="connsiteX85" fmla="*/ 202542 w 564491"/>
                  <a:gd name="connsiteY85" fmla="*/ 380375 h 790645"/>
                  <a:gd name="connsiteX86" fmla="*/ 145392 w 564491"/>
                  <a:gd name="connsiteY86" fmla="*/ 276238 h 790645"/>
                  <a:gd name="connsiteX87" fmla="*/ 145392 w 564491"/>
                  <a:gd name="connsiteY87" fmla="*/ 253473 h 790645"/>
                  <a:gd name="connsiteX88" fmla="*/ 182901 w 564491"/>
                  <a:gd name="connsiteY88" fmla="*/ 242901 h 790645"/>
                  <a:gd name="connsiteX89" fmla="*/ 190489 w 564491"/>
                  <a:gd name="connsiteY89" fmla="*/ 254032 h 790645"/>
                  <a:gd name="connsiteX90" fmla="*/ 192255 w 564491"/>
                  <a:gd name="connsiteY90" fmla="*/ 254197 h 790645"/>
                  <a:gd name="connsiteX91" fmla="*/ 318537 w 564491"/>
                  <a:gd name="connsiteY91" fmla="*/ 204905 h 790645"/>
                  <a:gd name="connsiteX92" fmla="*/ 393061 w 564491"/>
                  <a:gd name="connsiteY92" fmla="*/ 209668 h 790645"/>
                  <a:gd name="connsiteX93" fmla="*/ 393061 w 564491"/>
                  <a:gd name="connsiteY93" fmla="*/ 276238 h 790645"/>
                  <a:gd name="connsiteX94" fmla="*/ 269637 w 564491"/>
                  <a:gd name="connsiteY94" fmla="*/ 400045 h 790645"/>
                  <a:gd name="connsiteX95" fmla="*/ 202542 w 564491"/>
                  <a:gd name="connsiteY95" fmla="*/ 380375 h 790645"/>
                  <a:gd name="connsiteX96" fmla="*/ 178910 w 564491"/>
                  <a:gd name="connsiteY96" fmla="*/ 453613 h 790645"/>
                  <a:gd name="connsiteX97" fmla="*/ 202542 w 564491"/>
                  <a:gd name="connsiteY97" fmla="*/ 418361 h 790645"/>
                  <a:gd name="connsiteX98" fmla="*/ 202542 w 564491"/>
                  <a:gd name="connsiteY98" fmla="*/ 402483 h 790645"/>
                  <a:gd name="connsiteX99" fmla="*/ 335892 w 564491"/>
                  <a:gd name="connsiteY99" fmla="*/ 402530 h 790645"/>
                  <a:gd name="connsiteX100" fmla="*/ 335892 w 564491"/>
                  <a:gd name="connsiteY100" fmla="*/ 418361 h 790645"/>
                  <a:gd name="connsiteX101" fmla="*/ 359523 w 564491"/>
                  <a:gd name="connsiteY101" fmla="*/ 453603 h 790645"/>
                  <a:gd name="connsiteX102" fmla="*/ 367496 w 564491"/>
                  <a:gd name="connsiteY102" fmla="*/ 456870 h 790645"/>
                  <a:gd name="connsiteX103" fmla="*/ 269217 w 564491"/>
                  <a:gd name="connsiteY103" fmla="*/ 476263 h 790645"/>
                  <a:gd name="connsiteX104" fmla="*/ 170919 w 564491"/>
                  <a:gd name="connsiteY104" fmla="*/ 456870 h 790645"/>
                  <a:gd name="connsiteX105" fmla="*/ 136333 w 564491"/>
                  <a:gd name="connsiteY105" fmla="*/ 471348 h 790645"/>
                  <a:gd name="connsiteX106" fmla="*/ 150440 w 564491"/>
                  <a:gd name="connsiteY106" fmla="*/ 608423 h 790645"/>
                  <a:gd name="connsiteX107" fmla="*/ 121579 w 564491"/>
                  <a:gd name="connsiteY107" fmla="*/ 608423 h 790645"/>
                  <a:gd name="connsiteX108" fmla="*/ 108539 w 564491"/>
                  <a:gd name="connsiteY108" fmla="*/ 481635 h 790645"/>
                  <a:gd name="connsiteX109" fmla="*/ 82250 w 564491"/>
                  <a:gd name="connsiteY109" fmla="*/ 758679 h 790645"/>
                  <a:gd name="connsiteX110" fmla="*/ 99338 w 564491"/>
                  <a:gd name="connsiteY110" fmla="*/ 635683 h 790645"/>
                  <a:gd name="connsiteX111" fmla="*/ 108768 w 564491"/>
                  <a:gd name="connsiteY111" fmla="*/ 627473 h 790645"/>
                  <a:gd name="connsiteX112" fmla="*/ 428017 w 564491"/>
                  <a:gd name="connsiteY112" fmla="*/ 627473 h 790645"/>
                  <a:gd name="connsiteX113" fmla="*/ 437457 w 564491"/>
                  <a:gd name="connsiteY113" fmla="*/ 635683 h 790645"/>
                  <a:gd name="connsiteX114" fmla="*/ 454697 w 564491"/>
                  <a:gd name="connsiteY114" fmla="*/ 759822 h 790645"/>
                  <a:gd name="connsiteX115" fmla="*/ 82250 w 564491"/>
                  <a:gd name="connsiteY115" fmla="*/ 758679 h 790645"/>
                  <a:gd name="connsiteX116" fmla="*/ 545442 w 564491"/>
                  <a:gd name="connsiteY116" fmla="*/ 733210 h 790645"/>
                  <a:gd name="connsiteX117" fmla="*/ 473528 w 564491"/>
                  <a:gd name="connsiteY117" fmla="*/ 756584 h 790645"/>
                  <a:gd name="connsiteX118" fmla="*/ 456383 w 564491"/>
                  <a:gd name="connsiteY118" fmla="*/ 633064 h 790645"/>
                  <a:gd name="connsiteX119" fmla="*/ 434333 w 564491"/>
                  <a:gd name="connsiteY119" fmla="*/ 609204 h 790645"/>
                  <a:gd name="connsiteX120" fmla="*/ 446715 w 564491"/>
                  <a:gd name="connsiteY120" fmla="*/ 488531 h 790645"/>
                  <a:gd name="connsiteX121" fmla="*/ 520486 w 564491"/>
                  <a:gd name="connsiteY121" fmla="*/ 531394 h 790645"/>
                  <a:gd name="connsiteX122" fmla="*/ 545442 w 564491"/>
                  <a:gd name="connsiteY122" fmla="*/ 581038 h 79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564491" h="790645">
                    <a:moveTo>
                      <a:pt x="532373" y="516525"/>
                    </a:moveTo>
                    <a:cubicBezTo>
                      <a:pt x="497817" y="488255"/>
                      <a:pt x="456783" y="470653"/>
                      <a:pt x="413625" y="455222"/>
                    </a:cubicBezTo>
                    <a:lnTo>
                      <a:pt x="366762" y="435991"/>
                    </a:lnTo>
                    <a:cubicBezTo>
                      <a:pt x="359599" y="433070"/>
                      <a:pt x="354924" y="426097"/>
                      <a:pt x="354942" y="418361"/>
                    </a:cubicBezTo>
                    <a:lnTo>
                      <a:pt x="354942" y="390291"/>
                    </a:lnTo>
                    <a:cubicBezTo>
                      <a:pt x="390883" y="363389"/>
                      <a:pt x="412057" y="321132"/>
                      <a:pt x="412092" y="276238"/>
                    </a:cubicBezTo>
                    <a:lnTo>
                      <a:pt x="412092" y="211754"/>
                    </a:lnTo>
                    <a:cubicBezTo>
                      <a:pt x="446382" y="215916"/>
                      <a:pt x="469947" y="220888"/>
                      <a:pt x="486472" y="224384"/>
                    </a:cubicBezTo>
                    <a:cubicBezTo>
                      <a:pt x="495077" y="226599"/>
                      <a:pt x="503868" y="228014"/>
                      <a:pt x="512733" y="228613"/>
                    </a:cubicBezTo>
                    <a:cubicBezTo>
                      <a:pt x="517118" y="228863"/>
                      <a:pt x="521445" y="227508"/>
                      <a:pt x="524906" y="224803"/>
                    </a:cubicBezTo>
                    <a:cubicBezTo>
                      <a:pt x="530337" y="219174"/>
                      <a:pt x="532871" y="211355"/>
                      <a:pt x="531773" y="203610"/>
                    </a:cubicBezTo>
                    <a:cubicBezTo>
                      <a:pt x="532154" y="176740"/>
                      <a:pt x="492292" y="151889"/>
                      <a:pt x="406462" y="125562"/>
                    </a:cubicBezTo>
                    <a:cubicBezTo>
                      <a:pt x="400662" y="83347"/>
                      <a:pt x="383402" y="13"/>
                      <a:pt x="338854" y="13"/>
                    </a:cubicBezTo>
                    <a:cubicBezTo>
                      <a:pt x="323260" y="-187"/>
                      <a:pt x="307722" y="1902"/>
                      <a:pt x="292734" y="6214"/>
                    </a:cubicBezTo>
                    <a:cubicBezTo>
                      <a:pt x="285396" y="8519"/>
                      <a:pt x="277764" y="9760"/>
                      <a:pt x="270074" y="9900"/>
                    </a:cubicBezTo>
                    <a:cubicBezTo>
                      <a:pt x="262386" y="9760"/>
                      <a:pt x="254759" y="8518"/>
                      <a:pt x="247424" y="6214"/>
                    </a:cubicBezTo>
                    <a:cubicBezTo>
                      <a:pt x="232436" y="1902"/>
                      <a:pt x="216898" y="-187"/>
                      <a:pt x="201303" y="13"/>
                    </a:cubicBezTo>
                    <a:cubicBezTo>
                      <a:pt x="155298" y="13"/>
                      <a:pt x="134019" y="89234"/>
                      <a:pt x="127332" y="125086"/>
                    </a:cubicBezTo>
                    <a:cubicBezTo>
                      <a:pt x="40702" y="151470"/>
                      <a:pt x="297" y="176426"/>
                      <a:pt x="297" y="203448"/>
                    </a:cubicBezTo>
                    <a:cubicBezTo>
                      <a:pt x="-906" y="211261"/>
                      <a:pt x="1581" y="219191"/>
                      <a:pt x="7032" y="224917"/>
                    </a:cubicBezTo>
                    <a:cubicBezTo>
                      <a:pt x="14375" y="230842"/>
                      <a:pt x="23567" y="228870"/>
                      <a:pt x="43722" y="224536"/>
                    </a:cubicBezTo>
                    <a:cubicBezTo>
                      <a:pt x="54980" y="222117"/>
                      <a:pt x="70744" y="218745"/>
                      <a:pt x="92195" y="215431"/>
                    </a:cubicBezTo>
                    <a:lnTo>
                      <a:pt x="70792" y="239900"/>
                    </a:lnTo>
                    <a:cubicBezTo>
                      <a:pt x="67328" y="243859"/>
                      <a:pt x="67729" y="249877"/>
                      <a:pt x="71688" y="253341"/>
                    </a:cubicBezTo>
                    <a:cubicBezTo>
                      <a:pt x="72940" y="254436"/>
                      <a:pt x="74457" y="255185"/>
                      <a:pt x="76088" y="255512"/>
                    </a:cubicBezTo>
                    <a:cubicBezTo>
                      <a:pt x="85029" y="257211"/>
                      <a:pt x="94115" y="258030"/>
                      <a:pt x="103215" y="257960"/>
                    </a:cubicBezTo>
                    <a:cubicBezTo>
                      <a:pt x="110946" y="257891"/>
                      <a:pt x="118667" y="257386"/>
                      <a:pt x="126342" y="256445"/>
                    </a:cubicBezTo>
                    <a:lnTo>
                      <a:pt x="126342" y="276238"/>
                    </a:lnTo>
                    <a:cubicBezTo>
                      <a:pt x="126383" y="321094"/>
                      <a:pt x="147529" y="363316"/>
                      <a:pt x="183425" y="390214"/>
                    </a:cubicBezTo>
                    <a:lnTo>
                      <a:pt x="183425" y="418351"/>
                    </a:lnTo>
                    <a:cubicBezTo>
                      <a:pt x="183443" y="426087"/>
                      <a:pt x="178767" y="433061"/>
                      <a:pt x="171605" y="435982"/>
                    </a:cubicBezTo>
                    <a:lnTo>
                      <a:pt x="124437" y="455356"/>
                    </a:lnTo>
                    <a:cubicBezTo>
                      <a:pt x="81412" y="470748"/>
                      <a:pt x="40531" y="488322"/>
                      <a:pt x="6212" y="516402"/>
                    </a:cubicBezTo>
                    <a:cubicBezTo>
                      <a:pt x="4927" y="517402"/>
                      <a:pt x="3774" y="518535"/>
                      <a:pt x="2564" y="519602"/>
                    </a:cubicBezTo>
                    <a:lnTo>
                      <a:pt x="2564" y="548815"/>
                    </a:lnTo>
                    <a:cubicBezTo>
                      <a:pt x="6653" y="542080"/>
                      <a:pt x="11922" y="536136"/>
                      <a:pt x="18119" y="531270"/>
                    </a:cubicBezTo>
                    <a:cubicBezTo>
                      <a:pt x="40058" y="513972"/>
                      <a:pt x="64301" y="499815"/>
                      <a:pt x="90147" y="489208"/>
                    </a:cubicBezTo>
                    <a:lnTo>
                      <a:pt x="102529" y="609223"/>
                    </a:lnTo>
                    <a:cubicBezTo>
                      <a:pt x="90950" y="611843"/>
                      <a:pt x="82184" y="621332"/>
                      <a:pt x="80488" y="633083"/>
                    </a:cubicBezTo>
                    <a:lnTo>
                      <a:pt x="63477" y="755346"/>
                    </a:lnTo>
                    <a:cubicBezTo>
                      <a:pt x="42575" y="751706"/>
                      <a:pt x="22134" y="745794"/>
                      <a:pt x="2517" y="737715"/>
                    </a:cubicBezTo>
                    <a:lnTo>
                      <a:pt x="2517" y="758041"/>
                    </a:lnTo>
                    <a:cubicBezTo>
                      <a:pt x="59133" y="779768"/>
                      <a:pt x="165975" y="790645"/>
                      <a:pt x="272246" y="790645"/>
                    </a:cubicBezTo>
                    <a:cubicBezTo>
                      <a:pt x="397023" y="790645"/>
                      <a:pt x="520782" y="775691"/>
                      <a:pt x="560596" y="745821"/>
                    </a:cubicBezTo>
                    <a:lnTo>
                      <a:pt x="564492" y="742963"/>
                    </a:lnTo>
                    <a:lnTo>
                      <a:pt x="564492" y="580848"/>
                    </a:lnTo>
                    <a:cubicBezTo>
                      <a:pt x="564009" y="555666"/>
                      <a:pt x="552212" y="532042"/>
                      <a:pt x="532373" y="516525"/>
                    </a:cubicBezTo>
                    <a:close/>
                    <a:moveTo>
                      <a:pt x="428284" y="481026"/>
                    </a:moveTo>
                    <a:lnTo>
                      <a:pt x="415216" y="608423"/>
                    </a:lnTo>
                    <a:lnTo>
                      <a:pt x="386374" y="608423"/>
                    </a:lnTo>
                    <a:lnTo>
                      <a:pt x="400528" y="470805"/>
                    </a:lnTo>
                    <a:close/>
                    <a:moveTo>
                      <a:pt x="169538" y="608423"/>
                    </a:moveTo>
                    <a:lnTo>
                      <a:pt x="155298" y="469996"/>
                    </a:lnTo>
                    <a:cubicBezTo>
                      <a:pt x="181682" y="485731"/>
                      <a:pt x="223754" y="495313"/>
                      <a:pt x="269217" y="495313"/>
                    </a:cubicBezTo>
                    <a:cubicBezTo>
                      <a:pt x="313660" y="495313"/>
                      <a:pt x="354942" y="486150"/>
                      <a:pt x="381374" y="471034"/>
                    </a:cubicBezTo>
                    <a:lnTo>
                      <a:pt x="367248" y="608423"/>
                    </a:lnTo>
                    <a:close/>
                    <a:moveTo>
                      <a:pt x="39721" y="205906"/>
                    </a:moveTo>
                    <a:cubicBezTo>
                      <a:pt x="33092" y="207526"/>
                      <a:pt x="26371" y="208748"/>
                      <a:pt x="19595" y="209563"/>
                    </a:cubicBezTo>
                    <a:cubicBezTo>
                      <a:pt x="19401" y="207525"/>
                      <a:pt x="19318" y="205477"/>
                      <a:pt x="19347" y="203429"/>
                    </a:cubicBezTo>
                    <a:cubicBezTo>
                      <a:pt x="19347" y="197266"/>
                      <a:pt x="27920" y="174606"/>
                      <a:pt x="138410" y="141631"/>
                    </a:cubicBezTo>
                    <a:lnTo>
                      <a:pt x="144068" y="139935"/>
                    </a:lnTo>
                    <a:lnTo>
                      <a:pt x="145068" y="134116"/>
                    </a:lnTo>
                    <a:cubicBezTo>
                      <a:pt x="154917" y="76947"/>
                      <a:pt x="177358" y="19063"/>
                      <a:pt x="201303" y="19063"/>
                    </a:cubicBezTo>
                    <a:cubicBezTo>
                      <a:pt x="215248" y="18866"/>
                      <a:pt x="229144" y="20740"/>
                      <a:pt x="242537" y="24626"/>
                    </a:cubicBezTo>
                    <a:cubicBezTo>
                      <a:pt x="251463" y="27373"/>
                      <a:pt x="260736" y="28829"/>
                      <a:pt x="270074" y="28950"/>
                    </a:cubicBezTo>
                    <a:cubicBezTo>
                      <a:pt x="279415" y="28829"/>
                      <a:pt x="288692" y="27373"/>
                      <a:pt x="297620" y="24626"/>
                    </a:cubicBezTo>
                    <a:cubicBezTo>
                      <a:pt x="311013" y="20740"/>
                      <a:pt x="324909" y="18866"/>
                      <a:pt x="338854" y="19063"/>
                    </a:cubicBezTo>
                    <a:cubicBezTo>
                      <a:pt x="362962" y="19063"/>
                      <a:pt x="381421" y="78680"/>
                      <a:pt x="388384" y="134068"/>
                    </a:cubicBezTo>
                    <a:lnTo>
                      <a:pt x="389156" y="140221"/>
                    </a:lnTo>
                    <a:lnTo>
                      <a:pt x="395099" y="142002"/>
                    </a:lnTo>
                    <a:cubicBezTo>
                      <a:pt x="504589" y="174873"/>
                      <a:pt x="512819" y="197247"/>
                      <a:pt x="512733" y="203448"/>
                    </a:cubicBezTo>
                    <a:cubicBezTo>
                      <a:pt x="512772" y="205504"/>
                      <a:pt x="512667" y="207560"/>
                      <a:pt x="512419" y="209601"/>
                    </a:cubicBezTo>
                    <a:cubicBezTo>
                      <a:pt x="505015" y="208840"/>
                      <a:pt x="497673" y="207567"/>
                      <a:pt x="490444" y="205791"/>
                    </a:cubicBezTo>
                    <a:cubicBezTo>
                      <a:pt x="456059" y="198514"/>
                      <a:pt x="392051" y="184970"/>
                      <a:pt x="266045" y="184970"/>
                    </a:cubicBezTo>
                    <a:cubicBezTo>
                      <a:pt x="137315" y="184941"/>
                      <a:pt x="71402" y="199086"/>
                      <a:pt x="39721" y="205906"/>
                    </a:cubicBezTo>
                    <a:close/>
                    <a:moveTo>
                      <a:pt x="97071" y="238795"/>
                    </a:moveTo>
                    <a:lnTo>
                      <a:pt x="120884" y="211544"/>
                    </a:lnTo>
                    <a:cubicBezTo>
                      <a:pt x="169069" y="206190"/>
                      <a:pt x="217526" y="203668"/>
                      <a:pt x="266007" y="203991"/>
                    </a:cubicBezTo>
                    <a:cubicBezTo>
                      <a:pt x="273989" y="203991"/>
                      <a:pt x="281694" y="204048"/>
                      <a:pt x="289172" y="204153"/>
                    </a:cubicBezTo>
                    <a:cubicBezTo>
                      <a:pt x="265286" y="219937"/>
                      <a:pt x="238150" y="230133"/>
                      <a:pt x="209781" y="233985"/>
                    </a:cubicBezTo>
                    <a:lnTo>
                      <a:pt x="214543" y="226165"/>
                    </a:lnTo>
                    <a:cubicBezTo>
                      <a:pt x="217257" y="221659"/>
                      <a:pt x="215803" y="215806"/>
                      <a:pt x="211296" y="213092"/>
                    </a:cubicBezTo>
                    <a:cubicBezTo>
                      <a:pt x="208300" y="211287"/>
                      <a:pt x="204554" y="211271"/>
                      <a:pt x="201542" y="213049"/>
                    </a:cubicBezTo>
                    <a:cubicBezTo>
                      <a:pt x="169588" y="230670"/>
                      <a:pt x="133553" y="239551"/>
                      <a:pt x="97071" y="238795"/>
                    </a:cubicBezTo>
                    <a:close/>
                    <a:moveTo>
                      <a:pt x="202542" y="380375"/>
                    </a:moveTo>
                    <a:lnTo>
                      <a:pt x="202542" y="380375"/>
                    </a:lnTo>
                    <a:cubicBezTo>
                      <a:pt x="166988" y="357672"/>
                      <a:pt x="145447" y="318422"/>
                      <a:pt x="145392" y="276238"/>
                    </a:cubicBezTo>
                    <a:lnTo>
                      <a:pt x="145392" y="253473"/>
                    </a:lnTo>
                    <a:cubicBezTo>
                      <a:pt x="158162" y="250976"/>
                      <a:pt x="170706" y="247439"/>
                      <a:pt x="182901" y="242901"/>
                    </a:cubicBezTo>
                    <a:cubicBezTo>
                      <a:pt x="181923" y="248069"/>
                      <a:pt x="185320" y="253052"/>
                      <a:pt x="190489" y="254032"/>
                    </a:cubicBezTo>
                    <a:cubicBezTo>
                      <a:pt x="191071" y="254141"/>
                      <a:pt x="191662" y="254197"/>
                      <a:pt x="192255" y="254197"/>
                    </a:cubicBezTo>
                    <a:cubicBezTo>
                      <a:pt x="238537" y="254197"/>
                      <a:pt x="291486" y="232128"/>
                      <a:pt x="318537" y="204905"/>
                    </a:cubicBezTo>
                    <a:cubicBezTo>
                      <a:pt x="347284" y="205858"/>
                      <a:pt x="371953" y="207601"/>
                      <a:pt x="393061" y="209668"/>
                    </a:cubicBezTo>
                    <a:lnTo>
                      <a:pt x="393061" y="276238"/>
                    </a:lnTo>
                    <a:cubicBezTo>
                      <a:pt x="393166" y="344509"/>
                      <a:pt x="337907" y="399939"/>
                      <a:pt x="269637" y="400045"/>
                    </a:cubicBezTo>
                    <a:cubicBezTo>
                      <a:pt x="245845" y="400081"/>
                      <a:pt x="222548" y="393252"/>
                      <a:pt x="202542" y="380375"/>
                    </a:cubicBezTo>
                    <a:close/>
                    <a:moveTo>
                      <a:pt x="178910" y="453613"/>
                    </a:moveTo>
                    <a:cubicBezTo>
                      <a:pt x="193229" y="447768"/>
                      <a:pt x="202575" y="433826"/>
                      <a:pt x="202542" y="418361"/>
                    </a:cubicBezTo>
                    <a:lnTo>
                      <a:pt x="202542" y="402483"/>
                    </a:lnTo>
                    <a:cubicBezTo>
                      <a:pt x="244227" y="424637"/>
                      <a:pt x="294190" y="424654"/>
                      <a:pt x="335892" y="402530"/>
                    </a:cubicBezTo>
                    <a:lnTo>
                      <a:pt x="335892" y="418361"/>
                    </a:lnTo>
                    <a:cubicBezTo>
                      <a:pt x="335859" y="433824"/>
                      <a:pt x="345205" y="447762"/>
                      <a:pt x="359523" y="453603"/>
                    </a:cubicBezTo>
                    <a:lnTo>
                      <a:pt x="367496" y="456870"/>
                    </a:lnTo>
                    <a:cubicBezTo>
                      <a:pt x="336558" y="470474"/>
                      <a:pt x="303003" y="477095"/>
                      <a:pt x="269217" y="476263"/>
                    </a:cubicBezTo>
                    <a:cubicBezTo>
                      <a:pt x="235424" y="477099"/>
                      <a:pt x="201863" y="470477"/>
                      <a:pt x="170919" y="456870"/>
                    </a:cubicBezTo>
                    <a:close/>
                    <a:moveTo>
                      <a:pt x="136333" y="471348"/>
                    </a:moveTo>
                    <a:lnTo>
                      <a:pt x="150440" y="608423"/>
                    </a:lnTo>
                    <a:lnTo>
                      <a:pt x="121579" y="608423"/>
                    </a:lnTo>
                    <a:lnTo>
                      <a:pt x="108539" y="481635"/>
                    </a:lnTo>
                    <a:close/>
                    <a:moveTo>
                      <a:pt x="82250" y="758679"/>
                    </a:moveTo>
                    <a:lnTo>
                      <a:pt x="99338" y="635683"/>
                    </a:lnTo>
                    <a:cubicBezTo>
                      <a:pt x="99994" y="630978"/>
                      <a:pt x="104017" y="627474"/>
                      <a:pt x="108768" y="627473"/>
                    </a:cubicBezTo>
                    <a:lnTo>
                      <a:pt x="428017" y="627473"/>
                    </a:lnTo>
                    <a:cubicBezTo>
                      <a:pt x="432772" y="627470"/>
                      <a:pt x="436801" y="630974"/>
                      <a:pt x="437457" y="635683"/>
                    </a:cubicBezTo>
                    <a:lnTo>
                      <a:pt x="454697" y="759822"/>
                    </a:lnTo>
                    <a:cubicBezTo>
                      <a:pt x="331078" y="776434"/>
                      <a:pt x="205766" y="776050"/>
                      <a:pt x="82250" y="758679"/>
                    </a:cubicBezTo>
                    <a:close/>
                    <a:moveTo>
                      <a:pt x="545442" y="733210"/>
                    </a:moveTo>
                    <a:cubicBezTo>
                      <a:pt x="522989" y="745070"/>
                      <a:pt x="498663" y="752977"/>
                      <a:pt x="473528" y="756584"/>
                    </a:cubicBezTo>
                    <a:lnTo>
                      <a:pt x="456383" y="633064"/>
                    </a:lnTo>
                    <a:cubicBezTo>
                      <a:pt x="454681" y="621313"/>
                      <a:pt x="445913" y="611826"/>
                      <a:pt x="434333" y="609204"/>
                    </a:cubicBezTo>
                    <a:lnTo>
                      <a:pt x="446715" y="488531"/>
                    </a:lnTo>
                    <a:cubicBezTo>
                      <a:pt x="473199" y="499277"/>
                      <a:pt x="498035" y="513707"/>
                      <a:pt x="520486" y="531394"/>
                    </a:cubicBezTo>
                    <a:cubicBezTo>
                      <a:pt x="535855" y="543341"/>
                      <a:pt x="545022" y="561577"/>
                      <a:pt x="545442" y="58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4EDEF45-2798-40D8-A103-A30E58D66602}"/>
                  </a:ext>
                </a:extLst>
              </p:cNvPr>
              <p:cNvSpPr/>
              <p:nvPr/>
            </p:nvSpPr>
            <p:spPr>
              <a:xfrm>
                <a:off x="5705475" y="3295650"/>
                <a:ext cx="190500" cy="514350"/>
              </a:xfrm>
              <a:custGeom>
                <a:avLst/>
                <a:gdLst>
                  <a:gd name="connsiteX0" fmla="*/ 142875 w 190500"/>
                  <a:gd name="connsiteY0" fmla="*/ 180975 h 514350"/>
                  <a:gd name="connsiteX1" fmla="*/ 190500 w 190500"/>
                  <a:gd name="connsiteY1" fmla="*/ 133350 h 514350"/>
                  <a:gd name="connsiteX2" fmla="*/ 190500 w 190500"/>
                  <a:gd name="connsiteY2" fmla="*/ 9525 h 514350"/>
                  <a:gd name="connsiteX3" fmla="*/ 180975 w 190500"/>
                  <a:gd name="connsiteY3" fmla="*/ 0 h 514350"/>
                  <a:gd name="connsiteX4" fmla="*/ 171450 w 190500"/>
                  <a:gd name="connsiteY4" fmla="*/ 9525 h 514350"/>
                  <a:gd name="connsiteX5" fmla="*/ 171450 w 190500"/>
                  <a:gd name="connsiteY5" fmla="*/ 133350 h 514350"/>
                  <a:gd name="connsiteX6" fmla="*/ 142875 w 190500"/>
                  <a:gd name="connsiteY6" fmla="*/ 161925 h 514350"/>
                  <a:gd name="connsiteX7" fmla="*/ 133350 w 190500"/>
                  <a:gd name="connsiteY7" fmla="*/ 161925 h 514350"/>
                  <a:gd name="connsiteX8" fmla="*/ 133350 w 190500"/>
                  <a:gd name="connsiteY8" fmla="*/ 9525 h 514350"/>
                  <a:gd name="connsiteX9" fmla="*/ 123825 w 190500"/>
                  <a:gd name="connsiteY9" fmla="*/ 0 h 514350"/>
                  <a:gd name="connsiteX10" fmla="*/ 114300 w 190500"/>
                  <a:gd name="connsiteY10" fmla="*/ 9525 h 514350"/>
                  <a:gd name="connsiteX11" fmla="*/ 114300 w 190500"/>
                  <a:gd name="connsiteY11" fmla="*/ 161925 h 514350"/>
                  <a:gd name="connsiteX12" fmla="*/ 76200 w 190500"/>
                  <a:gd name="connsiteY12" fmla="*/ 161925 h 514350"/>
                  <a:gd name="connsiteX13" fmla="*/ 76200 w 190500"/>
                  <a:gd name="connsiteY13" fmla="*/ 9525 h 514350"/>
                  <a:gd name="connsiteX14" fmla="*/ 66675 w 190500"/>
                  <a:gd name="connsiteY14" fmla="*/ 0 h 514350"/>
                  <a:gd name="connsiteX15" fmla="*/ 57150 w 190500"/>
                  <a:gd name="connsiteY15" fmla="*/ 9525 h 514350"/>
                  <a:gd name="connsiteX16" fmla="*/ 57150 w 190500"/>
                  <a:gd name="connsiteY16" fmla="*/ 161925 h 514350"/>
                  <a:gd name="connsiteX17" fmla="*/ 47625 w 190500"/>
                  <a:gd name="connsiteY17" fmla="*/ 161925 h 514350"/>
                  <a:gd name="connsiteX18" fmla="*/ 19050 w 190500"/>
                  <a:gd name="connsiteY18" fmla="*/ 133350 h 514350"/>
                  <a:gd name="connsiteX19" fmla="*/ 19050 w 190500"/>
                  <a:gd name="connsiteY19" fmla="*/ 9525 h 514350"/>
                  <a:gd name="connsiteX20" fmla="*/ 9525 w 190500"/>
                  <a:gd name="connsiteY20" fmla="*/ 0 h 514350"/>
                  <a:gd name="connsiteX21" fmla="*/ 0 w 190500"/>
                  <a:gd name="connsiteY21" fmla="*/ 9525 h 514350"/>
                  <a:gd name="connsiteX22" fmla="*/ 0 w 190500"/>
                  <a:gd name="connsiteY22" fmla="*/ 133350 h 514350"/>
                  <a:gd name="connsiteX23" fmla="*/ 47625 w 190500"/>
                  <a:gd name="connsiteY23" fmla="*/ 180975 h 514350"/>
                  <a:gd name="connsiteX24" fmla="*/ 85725 w 190500"/>
                  <a:gd name="connsiteY24" fmla="*/ 180975 h 514350"/>
                  <a:gd name="connsiteX25" fmla="*/ 85725 w 190500"/>
                  <a:gd name="connsiteY25" fmla="*/ 514350 h 514350"/>
                  <a:gd name="connsiteX26" fmla="*/ 104775 w 190500"/>
                  <a:gd name="connsiteY26" fmla="*/ 514350 h 514350"/>
                  <a:gd name="connsiteX27" fmla="*/ 104775 w 190500"/>
                  <a:gd name="connsiteY27" fmla="*/ 18097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0500" h="514350">
                    <a:moveTo>
                      <a:pt x="142875" y="180975"/>
                    </a:moveTo>
                    <a:cubicBezTo>
                      <a:pt x="169165" y="180944"/>
                      <a:pt x="190469" y="159640"/>
                      <a:pt x="190500" y="133350"/>
                    </a:cubicBezTo>
                    <a:lnTo>
                      <a:pt x="190500" y="9525"/>
                    </a:lnTo>
                    <a:cubicBezTo>
                      <a:pt x="190500" y="4264"/>
                      <a:pt x="186236" y="0"/>
                      <a:pt x="180975" y="0"/>
                    </a:cubicBezTo>
                    <a:cubicBezTo>
                      <a:pt x="175714" y="0"/>
                      <a:pt x="171450" y="4264"/>
                      <a:pt x="171450" y="9525"/>
                    </a:cubicBezTo>
                    <a:lnTo>
                      <a:pt x="171450" y="133350"/>
                    </a:lnTo>
                    <a:cubicBezTo>
                      <a:pt x="171450" y="149132"/>
                      <a:pt x="158657" y="161925"/>
                      <a:pt x="142875" y="161925"/>
                    </a:cubicBezTo>
                    <a:lnTo>
                      <a:pt x="133350" y="161925"/>
                    </a:lnTo>
                    <a:lnTo>
                      <a:pt x="133350" y="9525"/>
                    </a:lnTo>
                    <a:cubicBezTo>
                      <a:pt x="133350" y="4264"/>
                      <a:pt x="129086" y="0"/>
                      <a:pt x="123825" y="0"/>
                    </a:cubicBezTo>
                    <a:cubicBezTo>
                      <a:pt x="118564" y="0"/>
                      <a:pt x="114300" y="4264"/>
                      <a:pt x="114300" y="9525"/>
                    </a:cubicBezTo>
                    <a:lnTo>
                      <a:pt x="114300" y="161925"/>
                    </a:lnTo>
                    <a:lnTo>
                      <a:pt x="76200" y="161925"/>
                    </a:lnTo>
                    <a:lnTo>
                      <a:pt x="76200" y="9525"/>
                    </a:lnTo>
                    <a:cubicBezTo>
                      <a:pt x="76200" y="4264"/>
                      <a:pt x="71936" y="0"/>
                      <a:pt x="66675" y="0"/>
                    </a:cubicBezTo>
                    <a:cubicBezTo>
                      <a:pt x="61414" y="0"/>
                      <a:pt x="57150" y="4264"/>
                      <a:pt x="57150" y="9525"/>
                    </a:cubicBezTo>
                    <a:lnTo>
                      <a:pt x="57150" y="161925"/>
                    </a:lnTo>
                    <a:lnTo>
                      <a:pt x="47625" y="161925"/>
                    </a:lnTo>
                    <a:cubicBezTo>
                      <a:pt x="31843" y="161925"/>
                      <a:pt x="19050" y="149132"/>
                      <a:pt x="19050" y="133350"/>
                    </a:cubicBezTo>
                    <a:lnTo>
                      <a:pt x="19050" y="9525"/>
                    </a:lnTo>
                    <a:cubicBezTo>
                      <a:pt x="19050" y="4264"/>
                      <a:pt x="14786" y="0"/>
                      <a:pt x="9525" y="0"/>
                    </a:cubicBezTo>
                    <a:cubicBezTo>
                      <a:pt x="4265" y="0"/>
                      <a:pt x="0" y="4264"/>
                      <a:pt x="0" y="9525"/>
                    </a:cubicBezTo>
                    <a:lnTo>
                      <a:pt x="0" y="133350"/>
                    </a:lnTo>
                    <a:cubicBezTo>
                      <a:pt x="32" y="159640"/>
                      <a:pt x="21336" y="180944"/>
                      <a:pt x="47625" y="180975"/>
                    </a:cubicBezTo>
                    <a:lnTo>
                      <a:pt x="85725" y="180975"/>
                    </a:lnTo>
                    <a:lnTo>
                      <a:pt x="85725" y="514350"/>
                    </a:lnTo>
                    <a:lnTo>
                      <a:pt x="104775" y="514350"/>
                    </a:lnTo>
                    <a:lnTo>
                      <a:pt x="104775" y="1809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5105AF-FDA7-481D-B50A-72DD811F56F5}"/>
              </a:ext>
            </a:extLst>
          </p:cNvPr>
          <p:cNvGrpSpPr/>
          <p:nvPr/>
        </p:nvGrpSpPr>
        <p:grpSpPr>
          <a:xfrm>
            <a:off x="8797691" y="3737039"/>
            <a:ext cx="588988" cy="588986"/>
            <a:chOff x="8797691" y="2905763"/>
            <a:chExt cx="588988" cy="588986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2CC173F-8792-40DB-92B0-EBE35C432685}"/>
                </a:ext>
              </a:extLst>
            </p:cNvPr>
            <p:cNvSpPr/>
            <p:nvPr/>
          </p:nvSpPr>
          <p:spPr>
            <a:xfrm>
              <a:off x="8797691" y="2905763"/>
              <a:ext cx="588988" cy="588986"/>
            </a:xfrm>
            <a:prstGeom prst="roundRect">
              <a:avLst/>
            </a:prstGeom>
            <a:gradFill>
              <a:gsLst>
                <a:gs pos="0">
                  <a:srgbClr val="FAC334"/>
                </a:gs>
                <a:gs pos="100000">
                  <a:srgbClr val="71C801"/>
                </a:gs>
              </a:gsLst>
              <a:lin ang="2700000" scaled="0"/>
            </a:gra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aphic 44" descr="Farm scene outline">
              <a:extLst>
                <a:ext uri="{FF2B5EF4-FFF2-40B4-BE49-F238E27FC236}">
                  <a16:creationId xmlns:a16="http://schemas.microsoft.com/office/drawing/2014/main" id="{E5AF3CAE-A924-40EF-B688-72C872E3C2D8}"/>
                </a:ext>
              </a:extLst>
            </p:cNvPr>
            <p:cNvGrpSpPr/>
            <p:nvPr/>
          </p:nvGrpSpPr>
          <p:grpSpPr>
            <a:xfrm>
              <a:off x="8912754" y="3056256"/>
              <a:ext cx="358863" cy="288000"/>
              <a:chOff x="5836425" y="3217050"/>
              <a:chExt cx="819150" cy="657396"/>
            </a:xfrm>
            <a:solidFill>
              <a:schemeClr val="bg1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35A1BD8-32F0-4514-AC44-33C6318646A4}"/>
                  </a:ext>
                </a:extLst>
              </p:cNvPr>
              <p:cNvSpPr/>
              <p:nvPr/>
            </p:nvSpPr>
            <p:spPr>
              <a:xfrm>
                <a:off x="5836425" y="3626777"/>
                <a:ext cx="307943" cy="147561"/>
              </a:xfrm>
              <a:custGeom>
                <a:avLst/>
                <a:gdLst>
                  <a:gd name="connsiteX0" fmla="*/ 297390 w 307943"/>
                  <a:gd name="connsiteY0" fmla="*/ 124787 h 147561"/>
                  <a:gd name="connsiteX1" fmla="*/ 0 w 307943"/>
                  <a:gd name="connsiteY1" fmla="*/ 0 h 147561"/>
                  <a:gd name="connsiteX2" fmla="*/ 0 w 307943"/>
                  <a:gd name="connsiteY2" fmla="*/ 19326 h 147561"/>
                  <a:gd name="connsiteX3" fmla="*/ 283112 w 307943"/>
                  <a:gd name="connsiteY3" fmla="*/ 137389 h 147561"/>
                  <a:gd name="connsiteX4" fmla="*/ 291751 w 307943"/>
                  <a:gd name="connsiteY4" fmla="*/ 147561 h 147561"/>
                  <a:gd name="connsiteX5" fmla="*/ 307943 w 307943"/>
                  <a:gd name="connsiteY5" fmla="*/ 137293 h 147561"/>
                  <a:gd name="connsiteX6" fmla="*/ 297390 w 307943"/>
                  <a:gd name="connsiteY6" fmla="*/ 124787 h 14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7943" h="147561">
                    <a:moveTo>
                      <a:pt x="297390" y="124787"/>
                    </a:moveTo>
                    <a:cubicBezTo>
                      <a:pt x="208883" y="19898"/>
                      <a:pt x="68009" y="2105"/>
                      <a:pt x="0" y="0"/>
                    </a:cubicBezTo>
                    <a:lnTo>
                      <a:pt x="0" y="19326"/>
                    </a:lnTo>
                    <a:cubicBezTo>
                      <a:pt x="65199" y="21793"/>
                      <a:pt x="200358" y="39329"/>
                      <a:pt x="283112" y="137389"/>
                    </a:cubicBezTo>
                    <a:cubicBezTo>
                      <a:pt x="285655" y="140160"/>
                      <a:pt x="288703" y="143799"/>
                      <a:pt x="291751" y="147561"/>
                    </a:cubicBezTo>
                    <a:cubicBezTo>
                      <a:pt x="300599" y="142418"/>
                      <a:pt x="305981" y="138703"/>
                      <a:pt x="307943" y="137293"/>
                    </a:cubicBezTo>
                    <a:cubicBezTo>
                      <a:pt x="304295" y="132731"/>
                      <a:pt x="300523" y="128178"/>
                      <a:pt x="297390" y="1247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44B263E-28D6-4A15-8AF0-381B4EC6E411}"/>
                  </a:ext>
                </a:extLst>
              </p:cNvPr>
              <p:cNvSpPr/>
              <p:nvPr/>
            </p:nvSpPr>
            <p:spPr>
              <a:xfrm>
                <a:off x="5836425" y="3267875"/>
                <a:ext cx="819150" cy="606571"/>
              </a:xfrm>
              <a:custGeom>
                <a:avLst/>
                <a:gdLst>
                  <a:gd name="connsiteX0" fmla="*/ 759009 w 819150"/>
                  <a:gd name="connsiteY0" fmla="*/ 491766 h 606571"/>
                  <a:gd name="connsiteX1" fmla="*/ 742950 w 819150"/>
                  <a:gd name="connsiteY1" fmla="*/ 482632 h 606571"/>
                  <a:gd name="connsiteX2" fmla="*/ 742950 w 819150"/>
                  <a:gd name="connsiteY2" fmla="*/ 267691 h 606571"/>
                  <a:gd name="connsiteX3" fmla="*/ 744160 w 819150"/>
                  <a:gd name="connsiteY3" fmla="*/ 270672 h 606571"/>
                  <a:gd name="connsiteX4" fmla="*/ 751456 w 819150"/>
                  <a:gd name="connsiteY4" fmla="*/ 288636 h 606571"/>
                  <a:gd name="connsiteX5" fmla="*/ 769296 w 819150"/>
                  <a:gd name="connsiteY5" fmla="*/ 281016 h 606571"/>
                  <a:gd name="connsiteX6" fmla="*/ 790918 w 819150"/>
                  <a:gd name="connsiteY6" fmla="*/ 271777 h 606571"/>
                  <a:gd name="connsiteX7" fmla="*/ 808139 w 819150"/>
                  <a:gd name="connsiteY7" fmla="*/ 264424 h 606571"/>
                  <a:gd name="connsiteX8" fmla="*/ 801053 w 819150"/>
                  <a:gd name="connsiteY8" fmla="*/ 247079 h 606571"/>
                  <a:gd name="connsiteX9" fmla="*/ 735330 w 819150"/>
                  <a:gd name="connsiteY9" fmla="*/ 85725 h 606571"/>
                  <a:gd name="connsiteX10" fmla="*/ 732330 w 819150"/>
                  <a:gd name="connsiteY10" fmla="*/ 78343 h 606571"/>
                  <a:gd name="connsiteX11" fmla="*/ 724967 w 819150"/>
                  <a:gd name="connsiteY11" fmla="*/ 75305 h 606571"/>
                  <a:gd name="connsiteX12" fmla="*/ 550183 w 819150"/>
                  <a:gd name="connsiteY12" fmla="*/ 3010 h 606571"/>
                  <a:gd name="connsiteX13" fmla="*/ 542925 w 819150"/>
                  <a:gd name="connsiteY13" fmla="*/ 0 h 606571"/>
                  <a:gd name="connsiteX14" fmla="*/ 535648 w 819150"/>
                  <a:gd name="connsiteY14" fmla="*/ 3010 h 606571"/>
                  <a:gd name="connsiteX15" fmla="*/ 361150 w 819150"/>
                  <a:gd name="connsiteY15" fmla="*/ 75114 h 606571"/>
                  <a:gd name="connsiteX16" fmla="*/ 353844 w 819150"/>
                  <a:gd name="connsiteY16" fmla="*/ 78124 h 606571"/>
                  <a:gd name="connsiteX17" fmla="*/ 350825 w 819150"/>
                  <a:gd name="connsiteY17" fmla="*/ 85439 h 606571"/>
                  <a:gd name="connsiteX18" fmla="*/ 284798 w 819150"/>
                  <a:gd name="connsiteY18" fmla="*/ 245078 h 606571"/>
                  <a:gd name="connsiteX19" fmla="*/ 277682 w 819150"/>
                  <a:gd name="connsiteY19" fmla="*/ 262280 h 606571"/>
                  <a:gd name="connsiteX20" fmla="*/ 294723 w 819150"/>
                  <a:gd name="connsiteY20" fmla="*/ 269786 h 606571"/>
                  <a:gd name="connsiteX21" fmla="*/ 316344 w 819150"/>
                  <a:gd name="connsiteY21" fmla="*/ 279311 h 606571"/>
                  <a:gd name="connsiteX22" fmla="*/ 334223 w 819150"/>
                  <a:gd name="connsiteY22" fmla="*/ 287188 h 606571"/>
                  <a:gd name="connsiteX23" fmla="*/ 341643 w 819150"/>
                  <a:gd name="connsiteY23" fmla="*/ 269091 h 606571"/>
                  <a:gd name="connsiteX24" fmla="*/ 342881 w 819150"/>
                  <a:gd name="connsiteY24" fmla="*/ 266071 h 606571"/>
                  <a:gd name="connsiteX25" fmla="*/ 342881 w 819150"/>
                  <a:gd name="connsiteY25" fmla="*/ 494100 h 606571"/>
                  <a:gd name="connsiteX26" fmla="*/ 320250 w 819150"/>
                  <a:gd name="connsiteY26" fmla="*/ 510788 h 606571"/>
                  <a:gd name="connsiteX27" fmla="*/ 73638 w 819150"/>
                  <a:gd name="connsiteY27" fmla="*/ 587540 h 606571"/>
                  <a:gd name="connsiteX28" fmla="*/ 0 w 819150"/>
                  <a:gd name="connsiteY28" fmla="*/ 587350 h 606571"/>
                  <a:gd name="connsiteX29" fmla="*/ 0 w 819150"/>
                  <a:gd name="connsiteY29" fmla="*/ 606400 h 606571"/>
                  <a:gd name="connsiteX30" fmla="*/ 74371 w 819150"/>
                  <a:gd name="connsiteY30" fmla="*/ 606571 h 606571"/>
                  <a:gd name="connsiteX31" fmla="*/ 332194 w 819150"/>
                  <a:gd name="connsiteY31" fmla="*/ 525656 h 606571"/>
                  <a:gd name="connsiteX32" fmla="*/ 552450 w 819150"/>
                  <a:gd name="connsiteY32" fmla="*/ 455171 h 606571"/>
                  <a:gd name="connsiteX33" fmla="*/ 593074 w 819150"/>
                  <a:gd name="connsiteY33" fmla="*/ 456743 h 606571"/>
                  <a:gd name="connsiteX34" fmla="*/ 655520 w 819150"/>
                  <a:gd name="connsiteY34" fmla="*/ 468240 h 606571"/>
                  <a:gd name="connsiteX35" fmla="*/ 719614 w 819150"/>
                  <a:gd name="connsiteY35" fmla="*/ 491871 h 606571"/>
                  <a:gd name="connsiteX36" fmla="*/ 749275 w 819150"/>
                  <a:gd name="connsiteY36" fmla="*/ 508168 h 606571"/>
                  <a:gd name="connsiteX37" fmla="*/ 812797 w 819150"/>
                  <a:gd name="connsiteY37" fmla="*/ 558365 h 606571"/>
                  <a:gd name="connsiteX38" fmla="*/ 819150 w 819150"/>
                  <a:gd name="connsiteY38" fmla="*/ 564080 h 606571"/>
                  <a:gd name="connsiteX39" fmla="*/ 819150 w 819150"/>
                  <a:gd name="connsiteY39" fmla="*/ 538553 h 606571"/>
                  <a:gd name="connsiteX40" fmla="*/ 759009 w 819150"/>
                  <a:gd name="connsiteY40" fmla="*/ 491766 h 606571"/>
                  <a:gd name="connsiteX41" fmla="*/ 324041 w 819150"/>
                  <a:gd name="connsiteY41" fmla="*/ 261880 h 606571"/>
                  <a:gd name="connsiteX42" fmla="*/ 302419 w 819150"/>
                  <a:gd name="connsiteY42" fmla="*/ 252355 h 606571"/>
                  <a:gd name="connsiteX43" fmla="*/ 368427 w 819150"/>
                  <a:gd name="connsiteY43" fmla="*/ 92716 h 606571"/>
                  <a:gd name="connsiteX44" fmla="*/ 542925 w 819150"/>
                  <a:gd name="connsiteY44" fmla="*/ 20612 h 606571"/>
                  <a:gd name="connsiteX45" fmla="*/ 717709 w 819150"/>
                  <a:gd name="connsiteY45" fmla="*/ 92907 h 606571"/>
                  <a:gd name="connsiteX46" fmla="*/ 783431 w 819150"/>
                  <a:gd name="connsiteY46" fmla="*/ 254260 h 606571"/>
                  <a:gd name="connsiteX47" fmla="*/ 761810 w 819150"/>
                  <a:gd name="connsiteY47" fmla="*/ 263500 h 606571"/>
                  <a:gd name="connsiteX48" fmla="*/ 699897 w 819150"/>
                  <a:gd name="connsiteY48" fmla="*/ 111100 h 606571"/>
                  <a:gd name="connsiteX49" fmla="*/ 542925 w 819150"/>
                  <a:gd name="connsiteY49" fmla="*/ 46330 h 606571"/>
                  <a:gd name="connsiteX50" fmla="*/ 385953 w 819150"/>
                  <a:gd name="connsiteY50" fmla="*/ 111100 h 606571"/>
                  <a:gd name="connsiteX51" fmla="*/ 524580 w 819150"/>
                  <a:gd name="connsiteY51" fmla="*/ 373037 h 606571"/>
                  <a:gd name="connsiteX52" fmla="*/ 419100 w 819150"/>
                  <a:gd name="connsiteY52" fmla="*/ 437074 h 606571"/>
                  <a:gd name="connsiteX53" fmla="*/ 419100 w 819150"/>
                  <a:gd name="connsiteY53" fmla="*/ 309001 h 606571"/>
                  <a:gd name="connsiteX54" fmla="*/ 443617 w 819150"/>
                  <a:gd name="connsiteY54" fmla="*/ 301600 h 606571"/>
                  <a:gd name="connsiteX55" fmla="*/ 642242 w 819150"/>
                  <a:gd name="connsiteY55" fmla="*/ 301600 h 606571"/>
                  <a:gd name="connsiteX56" fmla="*/ 542925 w 819150"/>
                  <a:gd name="connsiteY56" fmla="*/ 361893 h 606571"/>
                  <a:gd name="connsiteX57" fmla="*/ 594465 w 819150"/>
                  <a:gd name="connsiteY57" fmla="*/ 437712 h 606571"/>
                  <a:gd name="connsiteX58" fmla="*/ 552450 w 819150"/>
                  <a:gd name="connsiteY58" fmla="*/ 436093 h 606571"/>
                  <a:gd name="connsiteX59" fmla="*/ 426110 w 819150"/>
                  <a:gd name="connsiteY59" fmla="*/ 455143 h 606571"/>
                  <a:gd name="connsiteX60" fmla="*/ 542925 w 819150"/>
                  <a:gd name="connsiteY60" fmla="*/ 384172 h 606571"/>
                  <a:gd name="connsiteX61" fmla="*/ 644843 w 819150"/>
                  <a:gd name="connsiteY61" fmla="*/ 446084 h 606571"/>
                  <a:gd name="connsiteX62" fmla="*/ 594465 w 819150"/>
                  <a:gd name="connsiteY62" fmla="*/ 437712 h 606571"/>
                  <a:gd name="connsiteX63" fmla="*/ 666750 w 819150"/>
                  <a:gd name="connsiteY63" fmla="*/ 437074 h 606571"/>
                  <a:gd name="connsiteX64" fmla="*/ 561270 w 819150"/>
                  <a:gd name="connsiteY64" fmla="*/ 373037 h 606571"/>
                  <a:gd name="connsiteX65" fmla="*/ 666750 w 819150"/>
                  <a:gd name="connsiteY65" fmla="*/ 309001 h 606571"/>
                  <a:gd name="connsiteX66" fmla="*/ 723900 w 819150"/>
                  <a:gd name="connsiteY66" fmla="*/ 472840 h 606571"/>
                  <a:gd name="connsiteX67" fmla="*/ 685800 w 819150"/>
                  <a:gd name="connsiteY67" fmla="*/ 457600 h 606571"/>
                  <a:gd name="connsiteX68" fmla="*/ 685800 w 819150"/>
                  <a:gd name="connsiteY68" fmla="*/ 292075 h 606571"/>
                  <a:gd name="connsiteX69" fmla="*/ 676275 w 819150"/>
                  <a:gd name="connsiteY69" fmla="*/ 282550 h 606571"/>
                  <a:gd name="connsiteX70" fmla="*/ 409575 w 819150"/>
                  <a:gd name="connsiteY70" fmla="*/ 282550 h 606571"/>
                  <a:gd name="connsiteX71" fmla="*/ 400050 w 819150"/>
                  <a:gd name="connsiteY71" fmla="*/ 292075 h 606571"/>
                  <a:gd name="connsiteX72" fmla="*/ 400050 w 819150"/>
                  <a:gd name="connsiteY72" fmla="*/ 464477 h 606571"/>
                  <a:gd name="connsiteX73" fmla="*/ 361950 w 819150"/>
                  <a:gd name="connsiteY73" fmla="*/ 482575 h 606571"/>
                  <a:gd name="connsiteX74" fmla="*/ 361950 w 819150"/>
                  <a:gd name="connsiteY74" fmla="*/ 219685 h 606571"/>
                  <a:gd name="connsiteX75" fmla="*/ 400555 w 819150"/>
                  <a:gd name="connsiteY75" fmla="*/ 125663 h 606571"/>
                  <a:gd name="connsiteX76" fmla="*/ 542925 w 819150"/>
                  <a:gd name="connsiteY76" fmla="*/ 66932 h 606571"/>
                  <a:gd name="connsiteX77" fmla="*/ 685257 w 819150"/>
                  <a:gd name="connsiteY77" fmla="*/ 125663 h 606571"/>
                  <a:gd name="connsiteX78" fmla="*/ 723900 w 819150"/>
                  <a:gd name="connsiteY78" fmla="*/ 220799 h 60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819150" h="606571">
                    <a:moveTo>
                      <a:pt x="759009" y="491766"/>
                    </a:moveTo>
                    <a:cubicBezTo>
                      <a:pt x="753294" y="488404"/>
                      <a:pt x="747779" y="485280"/>
                      <a:pt x="742950" y="482632"/>
                    </a:cubicBezTo>
                    <a:lnTo>
                      <a:pt x="742950" y="267691"/>
                    </a:lnTo>
                    <a:lnTo>
                      <a:pt x="744160" y="270672"/>
                    </a:lnTo>
                    <a:lnTo>
                      <a:pt x="751456" y="288636"/>
                    </a:lnTo>
                    <a:lnTo>
                      <a:pt x="769296" y="281016"/>
                    </a:lnTo>
                    <a:lnTo>
                      <a:pt x="790918" y="271777"/>
                    </a:lnTo>
                    <a:lnTo>
                      <a:pt x="808139" y="264424"/>
                    </a:lnTo>
                    <a:lnTo>
                      <a:pt x="801053" y="247079"/>
                    </a:lnTo>
                    <a:lnTo>
                      <a:pt x="735330" y="85725"/>
                    </a:lnTo>
                    <a:lnTo>
                      <a:pt x="732330" y="78343"/>
                    </a:lnTo>
                    <a:lnTo>
                      <a:pt x="724967" y="75305"/>
                    </a:lnTo>
                    <a:lnTo>
                      <a:pt x="550183" y="3010"/>
                    </a:lnTo>
                    <a:lnTo>
                      <a:pt x="542925" y="0"/>
                    </a:lnTo>
                    <a:lnTo>
                      <a:pt x="535648" y="3010"/>
                    </a:lnTo>
                    <a:lnTo>
                      <a:pt x="361150" y="75114"/>
                    </a:lnTo>
                    <a:lnTo>
                      <a:pt x="353844" y="78124"/>
                    </a:lnTo>
                    <a:lnTo>
                      <a:pt x="350825" y="85439"/>
                    </a:lnTo>
                    <a:lnTo>
                      <a:pt x="284798" y="245078"/>
                    </a:lnTo>
                    <a:lnTo>
                      <a:pt x="277682" y="262280"/>
                    </a:lnTo>
                    <a:lnTo>
                      <a:pt x="294723" y="269786"/>
                    </a:lnTo>
                    <a:lnTo>
                      <a:pt x="316344" y="279311"/>
                    </a:lnTo>
                    <a:lnTo>
                      <a:pt x="334223" y="287188"/>
                    </a:lnTo>
                    <a:lnTo>
                      <a:pt x="341643" y="269091"/>
                    </a:lnTo>
                    <a:lnTo>
                      <a:pt x="342881" y="266071"/>
                    </a:lnTo>
                    <a:lnTo>
                      <a:pt x="342881" y="494100"/>
                    </a:lnTo>
                    <a:cubicBezTo>
                      <a:pt x="335053" y="499266"/>
                      <a:pt x="327499" y="504836"/>
                      <a:pt x="320250" y="510788"/>
                    </a:cubicBezTo>
                    <a:cubicBezTo>
                      <a:pt x="311468" y="517360"/>
                      <a:pt x="229953" y="575358"/>
                      <a:pt x="73638" y="587540"/>
                    </a:cubicBezTo>
                    <a:lnTo>
                      <a:pt x="0" y="587350"/>
                    </a:lnTo>
                    <a:lnTo>
                      <a:pt x="0" y="606400"/>
                    </a:lnTo>
                    <a:lnTo>
                      <a:pt x="74371" y="606571"/>
                    </a:lnTo>
                    <a:cubicBezTo>
                      <a:pt x="236801" y="593941"/>
                      <a:pt x="322459" y="532962"/>
                      <a:pt x="332194" y="525656"/>
                    </a:cubicBezTo>
                    <a:cubicBezTo>
                      <a:pt x="386601" y="480889"/>
                      <a:pt x="466887" y="455171"/>
                      <a:pt x="552450" y="455171"/>
                    </a:cubicBezTo>
                    <a:cubicBezTo>
                      <a:pt x="555736" y="455171"/>
                      <a:pt x="577615" y="455600"/>
                      <a:pt x="593074" y="456743"/>
                    </a:cubicBezTo>
                    <a:cubicBezTo>
                      <a:pt x="614142" y="459045"/>
                      <a:pt x="635014" y="462887"/>
                      <a:pt x="655520" y="468240"/>
                    </a:cubicBezTo>
                    <a:cubicBezTo>
                      <a:pt x="677534" y="474230"/>
                      <a:pt x="698981" y="482136"/>
                      <a:pt x="719614" y="491871"/>
                    </a:cubicBezTo>
                    <a:cubicBezTo>
                      <a:pt x="719757" y="491947"/>
                      <a:pt x="734444" y="499358"/>
                      <a:pt x="749275" y="508168"/>
                    </a:cubicBezTo>
                    <a:cubicBezTo>
                      <a:pt x="771540" y="523470"/>
                      <a:pt x="792762" y="540240"/>
                      <a:pt x="812797" y="558365"/>
                    </a:cubicBezTo>
                    <a:lnTo>
                      <a:pt x="819150" y="564080"/>
                    </a:lnTo>
                    <a:lnTo>
                      <a:pt x="819150" y="538553"/>
                    </a:lnTo>
                    <a:cubicBezTo>
                      <a:pt x="800244" y="521543"/>
                      <a:pt x="780146" y="505908"/>
                      <a:pt x="759009" y="491766"/>
                    </a:cubicBezTo>
                    <a:close/>
                    <a:moveTo>
                      <a:pt x="324041" y="261880"/>
                    </a:moveTo>
                    <a:lnTo>
                      <a:pt x="302419" y="252355"/>
                    </a:lnTo>
                    <a:lnTo>
                      <a:pt x="368427" y="92716"/>
                    </a:lnTo>
                    <a:lnTo>
                      <a:pt x="542925" y="20612"/>
                    </a:lnTo>
                    <a:lnTo>
                      <a:pt x="717709" y="92907"/>
                    </a:lnTo>
                    <a:lnTo>
                      <a:pt x="783431" y="254260"/>
                    </a:lnTo>
                    <a:lnTo>
                      <a:pt x="761810" y="263500"/>
                    </a:lnTo>
                    <a:lnTo>
                      <a:pt x="699897" y="111100"/>
                    </a:lnTo>
                    <a:lnTo>
                      <a:pt x="542925" y="46330"/>
                    </a:lnTo>
                    <a:lnTo>
                      <a:pt x="385953" y="111100"/>
                    </a:lnTo>
                    <a:close/>
                    <a:moveTo>
                      <a:pt x="524580" y="373037"/>
                    </a:moveTo>
                    <a:lnTo>
                      <a:pt x="419100" y="437074"/>
                    </a:lnTo>
                    <a:lnTo>
                      <a:pt x="419100" y="309001"/>
                    </a:lnTo>
                    <a:close/>
                    <a:moveTo>
                      <a:pt x="443617" y="301600"/>
                    </a:moveTo>
                    <a:lnTo>
                      <a:pt x="642242" y="301600"/>
                    </a:lnTo>
                    <a:lnTo>
                      <a:pt x="542925" y="361893"/>
                    </a:lnTo>
                    <a:close/>
                    <a:moveTo>
                      <a:pt x="594465" y="437712"/>
                    </a:moveTo>
                    <a:cubicBezTo>
                      <a:pt x="578272" y="436512"/>
                      <a:pt x="555993" y="436093"/>
                      <a:pt x="552450" y="436093"/>
                    </a:cubicBezTo>
                    <a:cubicBezTo>
                      <a:pt x="509613" y="435980"/>
                      <a:pt x="467010" y="442405"/>
                      <a:pt x="426110" y="455143"/>
                    </a:cubicBezTo>
                    <a:lnTo>
                      <a:pt x="542925" y="384172"/>
                    </a:lnTo>
                    <a:lnTo>
                      <a:pt x="644843" y="446084"/>
                    </a:lnTo>
                    <a:cubicBezTo>
                      <a:pt x="628224" y="442332"/>
                      <a:pt x="611404" y="439537"/>
                      <a:pt x="594465" y="437712"/>
                    </a:cubicBezTo>
                    <a:close/>
                    <a:moveTo>
                      <a:pt x="666750" y="437074"/>
                    </a:moveTo>
                    <a:lnTo>
                      <a:pt x="561270" y="373037"/>
                    </a:lnTo>
                    <a:lnTo>
                      <a:pt x="666750" y="309001"/>
                    </a:lnTo>
                    <a:close/>
                    <a:moveTo>
                      <a:pt x="723900" y="472840"/>
                    </a:moveTo>
                    <a:cubicBezTo>
                      <a:pt x="713613" y="468078"/>
                      <a:pt x="700230" y="462591"/>
                      <a:pt x="685800" y="457600"/>
                    </a:cubicBezTo>
                    <a:lnTo>
                      <a:pt x="685800" y="292075"/>
                    </a:lnTo>
                    <a:cubicBezTo>
                      <a:pt x="685800" y="286814"/>
                      <a:pt x="681536" y="282550"/>
                      <a:pt x="676275" y="282550"/>
                    </a:cubicBezTo>
                    <a:lnTo>
                      <a:pt x="409575" y="282550"/>
                    </a:lnTo>
                    <a:cubicBezTo>
                      <a:pt x="404314" y="282550"/>
                      <a:pt x="400050" y="286814"/>
                      <a:pt x="400050" y="292075"/>
                    </a:cubicBezTo>
                    <a:lnTo>
                      <a:pt x="400050" y="464477"/>
                    </a:lnTo>
                    <a:cubicBezTo>
                      <a:pt x="386979" y="469695"/>
                      <a:pt x="374253" y="475739"/>
                      <a:pt x="361950" y="482575"/>
                    </a:cubicBezTo>
                    <a:lnTo>
                      <a:pt x="361950" y="219685"/>
                    </a:lnTo>
                    <a:lnTo>
                      <a:pt x="400555" y="125663"/>
                    </a:lnTo>
                    <a:lnTo>
                      <a:pt x="542925" y="66932"/>
                    </a:lnTo>
                    <a:lnTo>
                      <a:pt x="685257" y="125663"/>
                    </a:lnTo>
                    <a:lnTo>
                      <a:pt x="723900" y="2207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58C37C4-4726-41D0-A346-F94CEE4B8A83}"/>
                  </a:ext>
                </a:extLst>
              </p:cNvPr>
              <p:cNvSpPr/>
              <p:nvPr/>
            </p:nvSpPr>
            <p:spPr>
              <a:xfrm>
                <a:off x="6293625" y="3388500"/>
                <a:ext cx="171450" cy="114300"/>
              </a:xfrm>
              <a:custGeom>
                <a:avLst/>
                <a:gdLst>
                  <a:gd name="connsiteX0" fmla="*/ 161925 w 171450"/>
                  <a:gd name="connsiteY0" fmla="*/ 0 h 114300"/>
                  <a:gd name="connsiteX1" fmla="*/ 9525 w 171450"/>
                  <a:gd name="connsiteY1" fmla="*/ 0 h 114300"/>
                  <a:gd name="connsiteX2" fmla="*/ 0 w 171450"/>
                  <a:gd name="connsiteY2" fmla="*/ 9525 h 114300"/>
                  <a:gd name="connsiteX3" fmla="*/ 0 w 171450"/>
                  <a:gd name="connsiteY3" fmla="*/ 104775 h 114300"/>
                  <a:gd name="connsiteX4" fmla="*/ 9525 w 171450"/>
                  <a:gd name="connsiteY4" fmla="*/ 114300 h 114300"/>
                  <a:gd name="connsiteX5" fmla="*/ 161925 w 171450"/>
                  <a:gd name="connsiteY5" fmla="*/ 114300 h 114300"/>
                  <a:gd name="connsiteX6" fmla="*/ 171450 w 171450"/>
                  <a:gd name="connsiteY6" fmla="*/ 104775 h 114300"/>
                  <a:gd name="connsiteX7" fmla="*/ 171450 w 171450"/>
                  <a:gd name="connsiteY7" fmla="*/ 9525 h 114300"/>
                  <a:gd name="connsiteX8" fmla="*/ 161925 w 171450"/>
                  <a:gd name="connsiteY8" fmla="*/ 0 h 114300"/>
                  <a:gd name="connsiteX9" fmla="*/ 152400 w 171450"/>
                  <a:gd name="connsiteY9" fmla="*/ 95250 h 114300"/>
                  <a:gd name="connsiteX10" fmla="*/ 19050 w 171450"/>
                  <a:gd name="connsiteY10" fmla="*/ 95250 h 114300"/>
                  <a:gd name="connsiteX11" fmla="*/ 19050 w 171450"/>
                  <a:gd name="connsiteY11" fmla="*/ 19050 h 114300"/>
                  <a:gd name="connsiteX12" fmla="*/ 152400 w 171450"/>
                  <a:gd name="connsiteY12" fmla="*/ 190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50" h="114300">
                    <a:moveTo>
                      <a:pt x="161925" y="0"/>
                    </a:move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lnTo>
                      <a:pt x="0" y="104775"/>
                    </a:lnTo>
                    <a:cubicBezTo>
                      <a:pt x="0" y="110036"/>
                      <a:pt x="4264" y="114300"/>
                      <a:pt x="9525" y="114300"/>
                    </a:cubicBezTo>
                    <a:lnTo>
                      <a:pt x="161925" y="114300"/>
                    </a:lnTo>
                    <a:cubicBezTo>
                      <a:pt x="167186" y="114300"/>
                      <a:pt x="171450" y="110036"/>
                      <a:pt x="171450" y="104775"/>
                    </a:cubicBezTo>
                    <a:lnTo>
                      <a:pt x="171450" y="9525"/>
                    </a:lnTo>
                    <a:cubicBezTo>
                      <a:pt x="171450" y="4264"/>
                      <a:pt x="167186" y="0"/>
                      <a:pt x="161925" y="0"/>
                    </a:cubicBezTo>
                    <a:close/>
                    <a:moveTo>
                      <a:pt x="152400" y="95250"/>
                    </a:moveTo>
                    <a:lnTo>
                      <a:pt x="19050" y="95250"/>
                    </a:lnTo>
                    <a:lnTo>
                      <a:pt x="19050" y="19050"/>
                    </a:lnTo>
                    <a:lnTo>
                      <a:pt x="15240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FE01083-C49D-4481-81BE-5C7050891B72}"/>
                  </a:ext>
                </a:extLst>
              </p:cNvPr>
              <p:cNvSpPr/>
              <p:nvPr/>
            </p:nvSpPr>
            <p:spPr>
              <a:xfrm>
                <a:off x="5836425" y="3331350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47625 w 47625"/>
                  <a:gd name="connsiteY1" fmla="*/ 0 h 19050"/>
                  <a:gd name="connsiteX2" fmla="*/ 47625 w 47625"/>
                  <a:gd name="connsiteY2" fmla="*/ 19050 h 19050"/>
                  <a:gd name="connsiteX3" fmla="*/ 0 w 47625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56801AD-17FE-4B99-8CAA-332005400F40}"/>
                  </a:ext>
                </a:extLst>
              </p:cNvPr>
              <p:cNvSpPr/>
              <p:nvPr/>
            </p:nvSpPr>
            <p:spPr>
              <a:xfrm>
                <a:off x="5868428" y="3248863"/>
                <a:ext cx="46577" cy="47625"/>
              </a:xfrm>
              <a:custGeom>
                <a:avLst/>
                <a:gdLst>
                  <a:gd name="connsiteX0" fmla="*/ 33147 w 46577"/>
                  <a:gd name="connsiteY0" fmla="*/ 47625 h 47625"/>
                  <a:gd name="connsiteX1" fmla="*/ 0 w 46577"/>
                  <a:gd name="connsiteY1" fmla="*/ 13811 h 47625"/>
                  <a:gd name="connsiteX2" fmla="*/ 13526 w 46577"/>
                  <a:gd name="connsiteY2" fmla="*/ 0 h 47625"/>
                  <a:gd name="connsiteX3" fmla="*/ 46577 w 46577"/>
                  <a:gd name="connsiteY3" fmla="*/ 33814 h 47625"/>
                  <a:gd name="connsiteX4" fmla="*/ 33147 w 46577"/>
                  <a:gd name="connsiteY4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77" h="47625">
                    <a:moveTo>
                      <a:pt x="33147" y="47625"/>
                    </a:moveTo>
                    <a:lnTo>
                      <a:pt x="0" y="13811"/>
                    </a:lnTo>
                    <a:lnTo>
                      <a:pt x="13526" y="0"/>
                    </a:lnTo>
                    <a:lnTo>
                      <a:pt x="46577" y="33814"/>
                    </a:lnTo>
                    <a:lnTo>
                      <a:pt x="33147" y="476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028399B-B495-4409-A082-BF23E48A85DC}"/>
                  </a:ext>
                </a:extLst>
              </p:cNvPr>
              <p:cNvSpPr/>
              <p:nvPr/>
            </p:nvSpPr>
            <p:spPr>
              <a:xfrm>
                <a:off x="5903100" y="3284868"/>
                <a:ext cx="114300" cy="114300"/>
              </a:xfrm>
              <a:custGeom>
                <a:avLst/>
                <a:gdLst>
                  <a:gd name="connsiteX0" fmla="*/ 57150 w 114300"/>
                  <a:gd name="connsiteY0" fmla="*/ 19050 h 114300"/>
                  <a:gd name="connsiteX1" fmla="*/ 95250 w 114300"/>
                  <a:gd name="connsiteY1" fmla="*/ 57150 h 114300"/>
                  <a:gd name="connsiteX2" fmla="*/ 57150 w 114300"/>
                  <a:gd name="connsiteY2" fmla="*/ 95250 h 114300"/>
                  <a:gd name="connsiteX3" fmla="*/ 19050 w 114300"/>
                  <a:gd name="connsiteY3" fmla="*/ 57150 h 114300"/>
                  <a:gd name="connsiteX4" fmla="*/ 57150 w 114300"/>
                  <a:gd name="connsiteY4" fmla="*/ 19050 h 114300"/>
                  <a:gd name="connsiteX5" fmla="*/ 57150 w 114300"/>
                  <a:gd name="connsiteY5" fmla="*/ 0 h 114300"/>
                  <a:gd name="connsiteX6" fmla="*/ 0 w 114300"/>
                  <a:gd name="connsiteY6" fmla="*/ 57150 h 114300"/>
                  <a:gd name="connsiteX7" fmla="*/ 57150 w 114300"/>
                  <a:gd name="connsiteY7" fmla="*/ 114300 h 114300"/>
                  <a:gd name="connsiteX8" fmla="*/ 114300 w 114300"/>
                  <a:gd name="connsiteY8" fmla="*/ 57150 h 114300"/>
                  <a:gd name="connsiteX9" fmla="*/ 57150 w 114300"/>
                  <a:gd name="connsiteY9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300" h="114300">
                    <a:moveTo>
                      <a:pt x="57150" y="19050"/>
                    </a:moveTo>
                    <a:cubicBezTo>
                      <a:pt x="78192" y="19050"/>
                      <a:pt x="95250" y="36108"/>
                      <a:pt x="95250" y="57150"/>
                    </a:cubicBezTo>
                    <a:cubicBezTo>
                      <a:pt x="95250" y="78192"/>
                      <a:pt x="78192" y="95250"/>
                      <a:pt x="57150" y="95250"/>
                    </a:cubicBezTo>
                    <a:cubicBezTo>
                      <a:pt x="36108" y="95250"/>
                      <a:pt x="19050" y="78192"/>
                      <a:pt x="19050" y="57150"/>
                    </a:cubicBezTo>
                    <a:cubicBezTo>
                      <a:pt x="19050" y="36108"/>
                      <a:pt x="36108" y="19050"/>
                      <a:pt x="57150" y="19050"/>
                    </a:cubicBezTo>
                    <a:moveTo>
                      <a:pt x="57150" y="0"/>
                    </a:moveTo>
                    <a:cubicBezTo>
                      <a:pt x="25587" y="0"/>
                      <a:pt x="0" y="25587"/>
                      <a:pt x="0" y="57150"/>
                    </a:cubicBezTo>
                    <a:cubicBezTo>
                      <a:pt x="0" y="88713"/>
                      <a:pt x="25587" y="114300"/>
                      <a:pt x="57150" y="114300"/>
                    </a:cubicBezTo>
                    <a:cubicBezTo>
                      <a:pt x="88713" y="114300"/>
                      <a:pt x="114300" y="88713"/>
                      <a:pt x="114300" y="57150"/>
                    </a:cubicBezTo>
                    <a:cubicBezTo>
                      <a:pt x="114300" y="25587"/>
                      <a:pt x="88713" y="0"/>
                      <a:pt x="5715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CAF088E-5D5D-4200-930E-51998127A100}"/>
                  </a:ext>
                </a:extLst>
              </p:cNvPr>
              <p:cNvSpPr/>
              <p:nvPr/>
            </p:nvSpPr>
            <p:spPr>
              <a:xfrm>
                <a:off x="5950725" y="3217050"/>
                <a:ext cx="19050" cy="47625"/>
              </a:xfrm>
              <a:custGeom>
                <a:avLst/>
                <a:gdLst>
                  <a:gd name="connsiteX0" fmla="*/ 0 w 19050"/>
                  <a:gd name="connsiteY0" fmla="*/ 0 h 47625"/>
                  <a:gd name="connsiteX1" fmla="*/ 19050 w 19050"/>
                  <a:gd name="connsiteY1" fmla="*/ 0 h 47625"/>
                  <a:gd name="connsiteX2" fmla="*/ 19050 w 19050"/>
                  <a:gd name="connsiteY2" fmla="*/ 47625 h 47625"/>
                  <a:gd name="connsiteX3" fmla="*/ 0 w 19050"/>
                  <a:gd name="connsiteY3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4762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8A4EA46-0CFC-4D70-BBA5-F544E6697EB3}"/>
                  </a:ext>
                </a:extLst>
              </p:cNvPr>
              <p:cNvSpPr/>
              <p:nvPr/>
            </p:nvSpPr>
            <p:spPr>
              <a:xfrm>
                <a:off x="6036450" y="3331350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47625 w 47625"/>
                  <a:gd name="connsiteY1" fmla="*/ 0 h 19050"/>
                  <a:gd name="connsiteX2" fmla="*/ 47625 w 47625"/>
                  <a:gd name="connsiteY2" fmla="*/ 19050 h 19050"/>
                  <a:gd name="connsiteX3" fmla="*/ 0 w 47625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6BB4FBE-3013-4B1E-98A3-AF06DD6982DD}"/>
                  </a:ext>
                </a:extLst>
              </p:cNvPr>
              <p:cNvSpPr/>
              <p:nvPr/>
            </p:nvSpPr>
            <p:spPr>
              <a:xfrm>
                <a:off x="6005493" y="3248863"/>
                <a:ext cx="46577" cy="47625"/>
              </a:xfrm>
              <a:custGeom>
                <a:avLst/>
                <a:gdLst>
                  <a:gd name="connsiteX0" fmla="*/ 13430 w 46577"/>
                  <a:gd name="connsiteY0" fmla="*/ 47625 h 47625"/>
                  <a:gd name="connsiteX1" fmla="*/ 46577 w 46577"/>
                  <a:gd name="connsiteY1" fmla="*/ 13811 h 47625"/>
                  <a:gd name="connsiteX2" fmla="*/ 33052 w 46577"/>
                  <a:gd name="connsiteY2" fmla="*/ 0 h 47625"/>
                  <a:gd name="connsiteX3" fmla="*/ 0 w 46577"/>
                  <a:gd name="connsiteY3" fmla="*/ 33814 h 47625"/>
                  <a:gd name="connsiteX4" fmla="*/ 13430 w 46577"/>
                  <a:gd name="connsiteY4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77" h="47625">
                    <a:moveTo>
                      <a:pt x="13430" y="47625"/>
                    </a:moveTo>
                    <a:lnTo>
                      <a:pt x="46577" y="13811"/>
                    </a:lnTo>
                    <a:lnTo>
                      <a:pt x="33052" y="0"/>
                    </a:lnTo>
                    <a:lnTo>
                      <a:pt x="0" y="33814"/>
                    </a:lnTo>
                    <a:lnTo>
                      <a:pt x="13430" y="476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7064CD7-72F8-46D3-AA99-D105BC976D0B}"/>
                  </a:ext>
                </a:extLst>
              </p:cNvPr>
              <p:cNvSpPr/>
              <p:nvPr/>
            </p:nvSpPr>
            <p:spPr>
              <a:xfrm>
                <a:off x="5868428" y="3386309"/>
                <a:ext cx="46577" cy="47625"/>
              </a:xfrm>
              <a:custGeom>
                <a:avLst/>
                <a:gdLst>
                  <a:gd name="connsiteX0" fmla="*/ 33147 w 46577"/>
                  <a:gd name="connsiteY0" fmla="*/ 0 h 47625"/>
                  <a:gd name="connsiteX1" fmla="*/ 0 w 46577"/>
                  <a:gd name="connsiteY1" fmla="*/ 33909 h 47625"/>
                  <a:gd name="connsiteX2" fmla="*/ 13526 w 46577"/>
                  <a:gd name="connsiteY2" fmla="*/ 47625 h 47625"/>
                  <a:gd name="connsiteX3" fmla="*/ 46577 w 46577"/>
                  <a:gd name="connsiteY3" fmla="*/ 13811 h 47625"/>
                  <a:gd name="connsiteX4" fmla="*/ 33147 w 46577"/>
                  <a:gd name="connsiteY4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77" h="47625">
                    <a:moveTo>
                      <a:pt x="33147" y="0"/>
                    </a:moveTo>
                    <a:lnTo>
                      <a:pt x="0" y="33909"/>
                    </a:lnTo>
                    <a:lnTo>
                      <a:pt x="13526" y="47625"/>
                    </a:lnTo>
                    <a:lnTo>
                      <a:pt x="46577" y="13811"/>
                    </a:lnTo>
                    <a:lnTo>
                      <a:pt x="331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450E873-E7B9-41D2-8003-20CEE4071930}"/>
                  </a:ext>
                </a:extLst>
              </p:cNvPr>
              <p:cNvSpPr/>
              <p:nvPr/>
            </p:nvSpPr>
            <p:spPr>
              <a:xfrm>
                <a:off x="5950725" y="3418218"/>
                <a:ext cx="19050" cy="47625"/>
              </a:xfrm>
              <a:custGeom>
                <a:avLst/>
                <a:gdLst>
                  <a:gd name="connsiteX0" fmla="*/ 0 w 19050"/>
                  <a:gd name="connsiteY0" fmla="*/ 0 h 47625"/>
                  <a:gd name="connsiteX1" fmla="*/ 19050 w 19050"/>
                  <a:gd name="connsiteY1" fmla="*/ 0 h 47625"/>
                  <a:gd name="connsiteX2" fmla="*/ 19050 w 19050"/>
                  <a:gd name="connsiteY2" fmla="*/ 47625 h 47625"/>
                  <a:gd name="connsiteX3" fmla="*/ 0 w 19050"/>
                  <a:gd name="connsiteY3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4762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4175433-6531-4831-A279-6CC51FECBA4E}"/>
                  </a:ext>
                </a:extLst>
              </p:cNvPr>
              <p:cNvSpPr/>
              <p:nvPr/>
            </p:nvSpPr>
            <p:spPr>
              <a:xfrm>
                <a:off x="6005493" y="3386309"/>
                <a:ext cx="46577" cy="47625"/>
              </a:xfrm>
              <a:custGeom>
                <a:avLst/>
                <a:gdLst>
                  <a:gd name="connsiteX0" fmla="*/ 13430 w 46577"/>
                  <a:gd name="connsiteY0" fmla="*/ 0 h 47625"/>
                  <a:gd name="connsiteX1" fmla="*/ 46577 w 46577"/>
                  <a:gd name="connsiteY1" fmla="*/ 33909 h 47625"/>
                  <a:gd name="connsiteX2" fmla="*/ 33052 w 46577"/>
                  <a:gd name="connsiteY2" fmla="*/ 47625 h 47625"/>
                  <a:gd name="connsiteX3" fmla="*/ 0 w 46577"/>
                  <a:gd name="connsiteY3" fmla="*/ 13811 h 47625"/>
                  <a:gd name="connsiteX4" fmla="*/ 13430 w 46577"/>
                  <a:gd name="connsiteY4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77" h="47625">
                    <a:moveTo>
                      <a:pt x="13430" y="0"/>
                    </a:moveTo>
                    <a:lnTo>
                      <a:pt x="46577" y="33909"/>
                    </a:lnTo>
                    <a:lnTo>
                      <a:pt x="33052" y="47625"/>
                    </a:lnTo>
                    <a:lnTo>
                      <a:pt x="0" y="13811"/>
                    </a:lnTo>
                    <a:lnTo>
                      <a:pt x="134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DE88FD4-5B7C-4377-A98D-58759AAD54F1}"/>
              </a:ext>
            </a:extLst>
          </p:cNvPr>
          <p:cNvGrpSpPr/>
          <p:nvPr/>
        </p:nvGrpSpPr>
        <p:grpSpPr>
          <a:xfrm>
            <a:off x="501368" y="409001"/>
            <a:ext cx="1961683" cy="646331"/>
            <a:chOff x="501368" y="409001"/>
            <a:chExt cx="1515141" cy="64633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5D2D3FC-60B3-4F7E-B748-396625BB3F1E}"/>
                </a:ext>
              </a:extLst>
            </p:cNvPr>
            <p:cNvGrpSpPr/>
            <p:nvPr/>
          </p:nvGrpSpPr>
          <p:grpSpPr>
            <a:xfrm>
              <a:off x="501368" y="424474"/>
              <a:ext cx="246578" cy="251104"/>
              <a:chOff x="501368" y="375607"/>
              <a:chExt cx="194998" cy="198577"/>
            </a:xfrm>
          </p:grpSpPr>
          <p:sp>
            <p:nvSpPr>
              <p:cNvPr id="91" name="Rectangle: Diagonal Corners Rounded 90">
                <a:extLst>
                  <a:ext uri="{FF2B5EF4-FFF2-40B4-BE49-F238E27FC236}">
                    <a16:creationId xmlns:a16="http://schemas.microsoft.com/office/drawing/2014/main" id="{F9F26587-85B6-4137-9B01-D376C104FE91}"/>
                  </a:ext>
                </a:extLst>
              </p:cNvPr>
              <p:cNvSpPr/>
              <p:nvPr/>
            </p:nvSpPr>
            <p:spPr>
              <a:xfrm>
                <a:off x="598867" y="489498"/>
                <a:ext cx="97499" cy="846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Diagonal Corners Rounded 91">
                <a:extLst>
                  <a:ext uri="{FF2B5EF4-FFF2-40B4-BE49-F238E27FC236}">
                    <a16:creationId xmlns:a16="http://schemas.microsoft.com/office/drawing/2014/main" id="{6C202A74-920D-46D1-90AA-EED2BD98A4D8}"/>
                  </a:ext>
                </a:extLst>
              </p:cNvPr>
              <p:cNvSpPr/>
              <p:nvPr/>
            </p:nvSpPr>
            <p:spPr>
              <a:xfrm flipH="1">
                <a:off x="501368" y="489498"/>
                <a:ext cx="97499" cy="846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58C9EB2-A85F-4163-BC96-531E3DD57649}"/>
                  </a:ext>
                </a:extLst>
              </p:cNvPr>
              <p:cNvSpPr/>
              <p:nvPr/>
            </p:nvSpPr>
            <p:spPr>
              <a:xfrm>
                <a:off x="550118" y="375607"/>
                <a:ext cx="48748" cy="119763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solidFill>
                <a:srgbClr val="FAC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E2D60F3-EA71-4674-89E9-A10D40AA0509}"/>
                  </a:ext>
                </a:extLst>
              </p:cNvPr>
              <p:cNvSpPr/>
              <p:nvPr/>
            </p:nvSpPr>
            <p:spPr>
              <a:xfrm flipH="1">
                <a:off x="598868" y="375607"/>
                <a:ext cx="48748" cy="119763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F11F37C-D931-4DBB-99E6-4A99FCD287FA}"/>
                </a:ext>
              </a:extLst>
            </p:cNvPr>
            <p:cNvSpPr txBox="1"/>
            <p:nvPr/>
          </p:nvSpPr>
          <p:spPr>
            <a:xfrm>
              <a:off x="747946" y="409001"/>
              <a:ext cx="1268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19953"/>
                  </a:solidFill>
                  <a:latin typeface="Exo" panose="00000500000000000000" pitchFamily="2" charset="0"/>
                  <a:cs typeface="Poppins" panose="00000500000000000000" pitchFamily="2" charset="0"/>
                </a:rPr>
                <a:t>KELOMPOK 3</a:t>
              </a:r>
              <a:endParaRPr lang="en-ID" b="1" dirty="0">
                <a:solidFill>
                  <a:srgbClr val="119953"/>
                </a:solidFill>
                <a:latin typeface="Exo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42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F261E1-DB29-418C-8BAE-D2F4C9A4CECA}"/>
              </a:ext>
            </a:extLst>
          </p:cNvPr>
          <p:cNvSpPr/>
          <p:nvPr/>
        </p:nvSpPr>
        <p:spPr>
          <a:xfrm>
            <a:off x="5285640" y="2652807"/>
            <a:ext cx="5008288" cy="284172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C2169A-933B-4B8C-A85D-EB5CED2FDCB2}"/>
              </a:ext>
            </a:extLst>
          </p:cNvPr>
          <p:cNvGrpSpPr/>
          <p:nvPr/>
        </p:nvGrpSpPr>
        <p:grpSpPr>
          <a:xfrm>
            <a:off x="7446809" y="2456718"/>
            <a:ext cx="535176" cy="535176"/>
            <a:chOff x="5391256" y="3659795"/>
            <a:chExt cx="466250" cy="46625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E901DC-B27D-43A2-9183-7F5F093FF69B}"/>
                </a:ext>
              </a:extLst>
            </p:cNvPr>
            <p:cNvSpPr/>
            <p:nvPr/>
          </p:nvSpPr>
          <p:spPr>
            <a:xfrm>
              <a:off x="5391256" y="3659795"/>
              <a:ext cx="466250" cy="4662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AC334"/>
                </a:gs>
                <a:gs pos="100000">
                  <a:srgbClr val="71C80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  <a:latin typeface="Lexend Deca" pitchFamily="2" charset="0"/>
                <a:cs typeface="Lexend Deca" pitchFamily="2" charset="0"/>
              </a:endParaRPr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B0CF5978-7091-4A15-BF0F-0281D82427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9107" y="3813058"/>
              <a:ext cx="190548" cy="159724"/>
            </a:xfrm>
            <a:custGeom>
              <a:avLst/>
              <a:gdLst>
                <a:gd name="T0" fmla="*/ 2147483646 w 63"/>
                <a:gd name="T1" fmla="*/ 2147483646 h 53"/>
                <a:gd name="T2" fmla="*/ 2147483646 w 63"/>
                <a:gd name="T3" fmla="*/ 2147483646 h 53"/>
                <a:gd name="T4" fmla="*/ 2147483646 w 63"/>
                <a:gd name="T5" fmla="*/ 2147483646 h 53"/>
                <a:gd name="T6" fmla="*/ 0 w 63"/>
                <a:gd name="T7" fmla="*/ 2147483646 h 53"/>
                <a:gd name="T8" fmla="*/ 0 w 63"/>
                <a:gd name="T9" fmla="*/ 2147483646 h 53"/>
                <a:gd name="T10" fmla="*/ 2147483646 w 63"/>
                <a:gd name="T11" fmla="*/ 0 h 53"/>
                <a:gd name="T12" fmla="*/ 2147483646 w 63"/>
                <a:gd name="T13" fmla="*/ 0 h 53"/>
                <a:gd name="T14" fmla="*/ 2147483646 w 63"/>
                <a:gd name="T15" fmla="*/ 2147483646 h 53"/>
                <a:gd name="T16" fmla="*/ 2147483646 w 63"/>
                <a:gd name="T17" fmla="*/ 2147483646 h 53"/>
                <a:gd name="T18" fmla="*/ 2147483646 w 63"/>
                <a:gd name="T19" fmla="*/ 2147483646 h 53"/>
                <a:gd name="T20" fmla="*/ 2147483646 w 63"/>
                <a:gd name="T21" fmla="*/ 2147483646 h 53"/>
                <a:gd name="T22" fmla="*/ 2147483646 w 63"/>
                <a:gd name="T23" fmla="*/ 2147483646 h 53"/>
                <a:gd name="T24" fmla="*/ 2147483646 w 63"/>
                <a:gd name="T25" fmla="*/ 2147483646 h 53"/>
                <a:gd name="T26" fmla="*/ 2147483646 w 63"/>
                <a:gd name="T27" fmla="*/ 2147483646 h 53"/>
                <a:gd name="T28" fmla="*/ 2147483646 w 63"/>
                <a:gd name="T29" fmla="*/ 2147483646 h 53"/>
                <a:gd name="T30" fmla="*/ 2147483646 w 63"/>
                <a:gd name="T31" fmla="*/ 2147483646 h 53"/>
                <a:gd name="T32" fmla="*/ 2147483646 w 63"/>
                <a:gd name="T33" fmla="*/ 2147483646 h 53"/>
                <a:gd name="T34" fmla="*/ 2147483646 w 63"/>
                <a:gd name="T35" fmla="*/ 2147483646 h 53"/>
                <a:gd name="T36" fmla="*/ 2147483646 w 63"/>
                <a:gd name="T37" fmla="*/ 2147483646 h 53"/>
                <a:gd name="T38" fmla="*/ 2147483646 w 63"/>
                <a:gd name="T39" fmla="*/ 2147483646 h 53"/>
                <a:gd name="T40" fmla="*/ 2147483646 w 63"/>
                <a:gd name="T41" fmla="*/ 2147483646 h 53"/>
                <a:gd name="T42" fmla="*/ 2147483646 w 63"/>
                <a:gd name="T43" fmla="*/ 2147483646 h 53"/>
                <a:gd name="T44" fmla="*/ 2147483646 w 63"/>
                <a:gd name="T45" fmla="*/ 0 h 53"/>
                <a:gd name="T46" fmla="*/ 2147483646 w 63"/>
                <a:gd name="T47" fmla="*/ 0 h 53"/>
                <a:gd name="T48" fmla="*/ 2147483646 w 63"/>
                <a:gd name="T49" fmla="*/ 2147483646 h 53"/>
                <a:gd name="T50" fmla="*/ 2147483646 w 63"/>
                <a:gd name="T51" fmla="*/ 2147483646 h 53"/>
                <a:gd name="T52" fmla="*/ 2147483646 w 63"/>
                <a:gd name="T53" fmla="*/ 2147483646 h 53"/>
                <a:gd name="T54" fmla="*/ 2147483646 w 63"/>
                <a:gd name="T55" fmla="*/ 2147483646 h 53"/>
                <a:gd name="T56" fmla="*/ 2147483646 w 63"/>
                <a:gd name="T57" fmla="*/ 2147483646 h 53"/>
                <a:gd name="T58" fmla="*/ 2147483646 w 63"/>
                <a:gd name="T59" fmla="*/ 2147483646 h 53"/>
                <a:gd name="T60" fmla="*/ 2147483646 w 63"/>
                <a:gd name="T61" fmla="*/ 2147483646 h 53"/>
                <a:gd name="T62" fmla="*/ 2147483646 w 63"/>
                <a:gd name="T63" fmla="*/ 2147483646 h 53"/>
                <a:gd name="T64" fmla="*/ 2147483646 w 63"/>
                <a:gd name="T65" fmla="*/ 2147483646 h 53"/>
                <a:gd name="T66" fmla="*/ 2147483646 w 63"/>
                <a:gd name="T67" fmla="*/ 2147483646 h 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3">
                  <a:moveTo>
                    <a:pt x="29" y="46"/>
                  </a:moveTo>
                  <a:cubicBezTo>
                    <a:pt x="29" y="50"/>
                    <a:pt x="26" y="53"/>
                    <a:pt x="2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0"/>
                    <a:pt x="0" y="4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4" y="9"/>
                    <a:pt x="9" y="14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2"/>
                    <a:pt x="11" y="24"/>
                    <a:pt x="1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6" y="24"/>
                    <a:pt x="29" y="27"/>
                    <a:pt x="29" y="31"/>
                  </a:cubicBezTo>
                  <a:lnTo>
                    <a:pt x="29" y="46"/>
                  </a:lnTo>
                  <a:close/>
                  <a:moveTo>
                    <a:pt x="63" y="46"/>
                  </a:moveTo>
                  <a:cubicBezTo>
                    <a:pt x="63" y="50"/>
                    <a:pt x="60" y="53"/>
                    <a:pt x="56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7" y="53"/>
                    <a:pt x="34" y="50"/>
                    <a:pt x="34" y="4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8"/>
                    <a:pt x="43" y="0"/>
                    <a:pt x="5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8"/>
                    <a:pt x="57" y="9"/>
                    <a:pt x="56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8" y="9"/>
                    <a:pt x="43" y="14"/>
                    <a:pt x="43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2"/>
                    <a:pt x="45" y="24"/>
                    <a:pt x="47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60" y="24"/>
                    <a:pt x="63" y="27"/>
                    <a:pt x="63" y="31"/>
                  </a:cubicBezTo>
                  <a:lnTo>
                    <a:pt x="63" y="46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5BC0C9A-9B65-4423-B6B8-FC52A6C5F3F9}"/>
              </a:ext>
            </a:extLst>
          </p:cNvPr>
          <p:cNvSpPr txBox="1"/>
          <p:nvPr/>
        </p:nvSpPr>
        <p:spPr>
          <a:xfrm>
            <a:off x="5557504" y="3110971"/>
            <a:ext cx="4351718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Mengusulkan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merancang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membuatkan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sebuah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media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promosi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berbasis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web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perancangan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pembuatan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tersebut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dimaksudkan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memudahkan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pegawai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tani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dalam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promosi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serta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perluasan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Informasi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kepada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masyarakat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maupun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pihak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terkait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serta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meningkatkan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penjualan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web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dibuat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melayani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kebutuhan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beberapa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aktivitas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A3D71-BA2D-4BB0-AB48-228D04FD6904}"/>
              </a:ext>
            </a:extLst>
          </p:cNvPr>
          <p:cNvGrpSpPr/>
          <p:nvPr/>
        </p:nvGrpSpPr>
        <p:grpSpPr>
          <a:xfrm>
            <a:off x="5183622" y="1556968"/>
            <a:ext cx="3895310" cy="1032300"/>
            <a:chOff x="735721" y="1720714"/>
            <a:chExt cx="3895310" cy="10323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537C79F-3059-4B6B-BD04-7FED7F2CF263}"/>
                </a:ext>
              </a:extLst>
            </p:cNvPr>
            <p:cNvSpPr txBox="1"/>
            <p:nvPr/>
          </p:nvSpPr>
          <p:spPr>
            <a:xfrm>
              <a:off x="735721" y="2106683"/>
              <a:ext cx="3895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333333"/>
                  </a:solidFill>
                  <a:latin typeface="Exo" panose="00000500000000000000" pitchFamily="2" charset="0"/>
                </a:rPr>
                <a:t>TUJUAN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368D828-1EC1-4846-BCA1-C0A0D082FB4D}"/>
                </a:ext>
              </a:extLst>
            </p:cNvPr>
            <p:cNvSpPr txBox="1"/>
            <p:nvPr/>
          </p:nvSpPr>
          <p:spPr>
            <a:xfrm>
              <a:off x="1184207" y="1720714"/>
              <a:ext cx="2349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200" dirty="0">
                  <a:solidFill>
                    <a:srgbClr val="71C801"/>
                  </a:solidFill>
                  <a:latin typeface="Exo SemiBold" panose="00000700000000000000" pitchFamily="2" charset="0"/>
                </a:rPr>
                <a:t>ABOUT LATAR BELAKANG</a:t>
              </a:r>
              <a:endParaRPr lang="en-ID" sz="1200" spc="200" dirty="0">
                <a:solidFill>
                  <a:srgbClr val="71C801"/>
                </a:solidFill>
                <a:latin typeface="Exo SemiBold" panose="00000700000000000000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CA9FF8-07FB-4C6A-BDC2-45CB23C11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38" y="1851519"/>
              <a:ext cx="288000" cy="0"/>
            </a:xfrm>
            <a:prstGeom prst="line">
              <a:avLst/>
            </a:prstGeom>
            <a:ln w="28575">
              <a:solidFill>
                <a:srgbClr val="71C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E572D3F-6965-0878-A8A3-C4F0F68851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r="31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43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2E55DA8-F74A-7BDF-4246-175D9E5905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5" r="12515"/>
          <a:stretch>
            <a:fillRect/>
          </a:stretch>
        </p:blipFill>
        <p:spPr/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E68BE32-1A0A-40AF-8803-6F5D74E1C93C}"/>
              </a:ext>
            </a:extLst>
          </p:cNvPr>
          <p:cNvSpPr/>
          <p:nvPr/>
        </p:nvSpPr>
        <p:spPr>
          <a:xfrm>
            <a:off x="1259886" y="4799490"/>
            <a:ext cx="3684113" cy="1191262"/>
          </a:xfrm>
          <a:prstGeom prst="roundRect">
            <a:avLst>
              <a:gd name="adj" fmla="val 7291"/>
            </a:avLst>
          </a:prstGeom>
          <a:solidFill>
            <a:schemeClr val="bg1"/>
          </a:solidFill>
          <a:ln>
            <a:noFill/>
          </a:ln>
          <a:effectLst>
            <a:outerShdw blurRad="406400" dist="190500" dir="5400000" sx="91000" sy="91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91BCF8-6CD3-4E7A-A140-047877F613B2}"/>
              </a:ext>
            </a:extLst>
          </p:cNvPr>
          <p:cNvSpPr txBox="1"/>
          <p:nvPr/>
        </p:nvSpPr>
        <p:spPr>
          <a:xfrm>
            <a:off x="2707021" y="5022389"/>
            <a:ext cx="195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Exo" panose="00000500000000000000" pitchFamily="2" charset="0"/>
              </a:rPr>
              <a:t>TOKO TANI</a:t>
            </a:r>
            <a:endParaRPr lang="en-ID" sz="2400" b="1" dirty="0">
              <a:solidFill>
                <a:srgbClr val="333333"/>
              </a:solidFill>
              <a:latin typeface="Exo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3A0117-3F7F-4E10-9959-3094F6A75126}"/>
              </a:ext>
            </a:extLst>
          </p:cNvPr>
          <p:cNvSpPr txBox="1"/>
          <p:nvPr/>
        </p:nvSpPr>
        <p:spPr>
          <a:xfrm>
            <a:off x="2707020" y="5482715"/>
            <a:ext cx="235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Agriculture and Farming</a:t>
            </a:r>
            <a:endParaRPr lang="en-ID" sz="1400" dirty="0">
              <a:solidFill>
                <a:schemeClr val="tx1">
                  <a:lumMod val="50000"/>
                  <a:lumOff val="50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B8DDA7-FFCD-487A-813A-DB14F41FEC9B}"/>
              </a:ext>
            </a:extLst>
          </p:cNvPr>
          <p:cNvSpPr txBox="1"/>
          <p:nvPr/>
        </p:nvSpPr>
        <p:spPr>
          <a:xfrm>
            <a:off x="6841376" y="2202217"/>
            <a:ext cx="41016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Exo" panose="00000500000000000000" pitchFamily="2" charset="0"/>
              </a:rPr>
              <a:t>PROFILE TOKO TANI</a:t>
            </a:r>
            <a:endParaRPr lang="en-ID" sz="3600" b="1" dirty="0">
              <a:solidFill>
                <a:srgbClr val="333333"/>
              </a:solidFill>
              <a:latin typeface="Exo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2AB60F-9E63-4434-B448-60FB92E7C792}"/>
              </a:ext>
            </a:extLst>
          </p:cNvPr>
          <p:cNvSpPr txBox="1"/>
          <p:nvPr/>
        </p:nvSpPr>
        <p:spPr>
          <a:xfrm>
            <a:off x="7306672" y="1539249"/>
            <a:ext cx="16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200" dirty="0">
                <a:solidFill>
                  <a:srgbClr val="71C801"/>
                </a:solidFill>
                <a:latin typeface="Exo SemiBold" panose="00000700000000000000" pitchFamily="2" charset="0"/>
              </a:rPr>
              <a:t>ABOUT TOKO TANI</a:t>
            </a:r>
            <a:endParaRPr lang="en-ID" sz="1200" spc="200" dirty="0">
              <a:solidFill>
                <a:srgbClr val="71C801"/>
              </a:solidFill>
              <a:latin typeface="Exo SemiBold" panose="000007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ADC6FB-CE93-4F31-A13A-623CA3AAE199}"/>
              </a:ext>
            </a:extLst>
          </p:cNvPr>
          <p:cNvCxnSpPr>
            <a:cxnSpLocks/>
          </p:cNvCxnSpPr>
          <p:nvPr/>
        </p:nvCxnSpPr>
        <p:spPr>
          <a:xfrm flipH="1">
            <a:off x="6946672" y="1670054"/>
            <a:ext cx="288000" cy="0"/>
          </a:xfrm>
          <a:prstGeom prst="line">
            <a:avLst/>
          </a:prstGeom>
          <a:ln w="28575">
            <a:solidFill>
              <a:srgbClr val="71C8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CFA4587-1A44-44B6-B23A-8E44AE9AF4AC}"/>
              </a:ext>
            </a:extLst>
          </p:cNvPr>
          <p:cNvSpPr txBox="1"/>
          <p:nvPr/>
        </p:nvSpPr>
        <p:spPr>
          <a:xfrm>
            <a:off x="6850970" y="2893009"/>
            <a:ext cx="3960000" cy="13448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Tani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adalah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toko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pertanian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yang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tidak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hanya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menyediakan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berbagai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macam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pertanian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tetapi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juga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menyediakan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produk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perternakan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seperti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pakan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hewan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CC430C-097C-4E86-A433-541028C431D8}"/>
              </a:ext>
            </a:extLst>
          </p:cNvPr>
          <p:cNvGrpSpPr/>
          <p:nvPr/>
        </p:nvGrpSpPr>
        <p:grpSpPr>
          <a:xfrm>
            <a:off x="1398057" y="4941001"/>
            <a:ext cx="908248" cy="908242"/>
            <a:chOff x="1330178" y="4864303"/>
            <a:chExt cx="1061641" cy="1061637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6EDC42E-D759-4D45-8906-BCD3D6B9F0B7}"/>
                </a:ext>
              </a:extLst>
            </p:cNvPr>
            <p:cNvSpPr/>
            <p:nvPr/>
          </p:nvSpPr>
          <p:spPr>
            <a:xfrm>
              <a:off x="1330178" y="4864303"/>
              <a:ext cx="1061641" cy="1061637"/>
            </a:xfrm>
            <a:prstGeom prst="roundRect">
              <a:avLst>
                <a:gd name="adj" fmla="val 9265"/>
              </a:avLst>
            </a:prstGeom>
            <a:gradFill>
              <a:gsLst>
                <a:gs pos="0">
                  <a:srgbClr val="FAC334"/>
                </a:gs>
                <a:gs pos="100000">
                  <a:srgbClr val="71C801"/>
                </a:gs>
              </a:gsLst>
              <a:lin ang="2700000" scaled="0"/>
            </a:gradFill>
            <a:ln>
              <a:noFill/>
            </a:ln>
            <a:effectLst>
              <a:outerShdw blurRad="406400" dist="190500" dir="5400000" sx="91000" sy="91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8" descr="Farmer female outline">
              <a:extLst>
                <a:ext uri="{FF2B5EF4-FFF2-40B4-BE49-F238E27FC236}">
                  <a16:creationId xmlns:a16="http://schemas.microsoft.com/office/drawing/2014/main" id="{3B21E791-09C9-4104-961F-6F7B94DB38A4}"/>
                </a:ext>
              </a:extLst>
            </p:cNvPr>
            <p:cNvGrpSpPr/>
            <p:nvPr/>
          </p:nvGrpSpPr>
          <p:grpSpPr>
            <a:xfrm>
              <a:off x="1542968" y="5018860"/>
              <a:ext cx="636060" cy="752522"/>
              <a:chOff x="5705475" y="3009900"/>
              <a:chExt cx="676275" cy="800100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AA5B978-DC6D-40A1-B0AD-8E9611BF861A}"/>
                  </a:ext>
                </a:extLst>
              </p:cNvPr>
              <p:cNvSpPr/>
              <p:nvPr/>
            </p:nvSpPr>
            <p:spPr>
              <a:xfrm>
                <a:off x="5962650" y="3643312"/>
                <a:ext cx="28575" cy="28575"/>
              </a:xfrm>
              <a:custGeom>
                <a:avLst/>
                <a:gdLst>
                  <a:gd name="connsiteX0" fmla="*/ 28575 w 28575"/>
                  <a:gd name="connsiteY0" fmla="*/ 14288 h 28575"/>
                  <a:gd name="connsiteX1" fmla="*/ 14288 w 28575"/>
                  <a:gd name="connsiteY1" fmla="*/ 28575 h 28575"/>
                  <a:gd name="connsiteX2" fmla="*/ 0 w 28575"/>
                  <a:gd name="connsiteY2" fmla="*/ 14288 h 28575"/>
                  <a:gd name="connsiteX3" fmla="*/ 14288 w 28575"/>
                  <a:gd name="connsiteY3" fmla="*/ 0 h 28575"/>
                  <a:gd name="connsiteX4" fmla="*/ 28575 w 28575"/>
                  <a:gd name="connsiteY4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B0D76EB-18A6-4E52-B11F-DEEF4B371B09}"/>
                  </a:ext>
                </a:extLst>
              </p:cNvPr>
              <p:cNvSpPr/>
              <p:nvPr/>
            </p:nvSpPr>
            <p:spPr>
              <a:xfrm>
                <a:off x="6200775" y="3643312"/>
                <a:ext cx="28575" cy="28575"/>
              </a:xfrm>
              <a:custGeom>
                <a:avLst/>
                <a:gdLst>
                  <a:gd name="connsiteX0" fmla="*/ 28575 w 28575"/>
                  <a:gd name="connsiteY0" fmla="*/ 14288 h 28575"/>
                  <a:gd name="connsiteX1" fmla="*/ 14288 w 28575"/>
                  <a:gd name="connsiteY1" fmla="*/ 28575 h 28575"/>
                  <a:gd name="connsiteX2" fmla="*/ 0 w 28575"/>
                  <a:gd name="connsiteY2" fmla="*/ 14288 h 28575"/>
                  <a:gd name="connsiteX3" fmla="*/ 14288 w 28575"/>
                  <a:gd name="connsiteY3" fmla="*/ 0 h 28575"/>
                  <a:gd name="connsiteX4" fmla="*/ 28575 w 28575"/>
                  <a:gd name="connsiteY4" fmla="*/ 1428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575" y="14288"/>
                    </a:moveTo>
                    <a:cubicBezTo>
                      <a:pt x="28575" y="22178"/>
                      <a:pt x="22178" y="28575"/>
                      <a:pt x="14288" y="28575"/>
                    </a:cubicBez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1EADCE0-A753-4CE3-9A23-023B5C2F459C}"/>
                  </a:ext>
                </a:extLst>
              </p:cNvPr>
              <p:cNvSpPr/>
              <p:nvPr/>
            </p:nvSpPr>
            <p:spPr>
              <a:xfrm>
                <a:off x="5827161" y="3009900"/>
                <a:ext cx="554588" cy="791527"/>
              </a:xfrm>
              <a:custGeom>
                <a:avLst/>
                <a:gdLst>
                  <a:gd name="connsiteX0" fmla="*/ 522204 w 554588"/>
                  <a:gd name="connsiteY0" fmla="*/ 516255 h 791527"/>
                  <a:gd name="connsiteX1" fmla="*/ 410761 w 554588"/>
                  <a:gd name="connsiteY1" fmla="*/ 454343 h 791527"/>
                  <a:gd name="connsiteX2" fmla="*/ 439336 w 554588"/>
                  <a:gd name="connsiteY2" fmla="*/ 215265 h 791527"/>
                  <a:gd name="connsiteX3" fmla="*/ 486009 w 554588"/>
                  <a:gd name="connsiteY3" fmla="*/ 223838 h 791527"/>
                  <a:gd name="connsiteX4" fmla="*/ 512679 w 554588"/>
                  <a:gd name="connsiteY4" fmla="*/ 227648 h 791527"/>
                  <a:gd name="connsiteX5" fmla="*/ 525061 w 554588"/>
                  <a:gd name="connsiteY5" fmla="*/ 223838 h 791527"/>
                  <a:gd name="connsiteX6" fmla="*/ 531729 w 554588"/>
                  <a:gd name="connsiteY6" fmla="*/ 202883 h 791527"/>
                  <a:gd name="connsiteX7" fmla="*/ 405999 w 554588"/>
                  <a:gd name="connsiteY7" fmla="*/ 124778 h 791527"/>
                  <a:gd name="connsiteX8" fmla="*/ 338371 w 554588"/>
                  <a:gd name="connsiteY8" fmla="*/ 0 h 791527"/>
                  <a:gd name="connsiteX9" fmla="*/ 292651 w 554588"/>
                  <a:gd name="connsiteY9" fmla="*/ 6667 h 791527"/>
                  <a:gd name="connsiteX10" fmla="*/ 269791 w 554588"/>
                  <a:gd name="connsiteY10" fmla="*/ 9525 h 791527"/>
                  <a:gd name="connsiteX11" fmla="*/ 246931 w 554588"/>
                  <a:gd name="connsiteY11" fmla="*/ 5715 h 791527"/>
                  <a:gd name="connsiteX12" fmla="*/ 201211 w 554588"/>
                  <a:gd name="connsiteY12" fmla="*/ 0 h 791527"/>
                  <a:gd name="connsiteX13" fmla="*/ 126916 w 554588"/>
                  <a:gd name="connsiteY13" fmla="*/ 124778 h 791527"/>
                  <a:gd name="connsiteX14" fmla="*/ 234 w 554588"/>
                  <a:gd name="connsiteY14" fmla="*/ 202883 h 791527"/>
                  <a:gd name="connsiteX15" fmla="*/ 6901 w 554588"/>
                  <a:gd name="connsiteY15" fmla="*/ 224790 h 791527"/>
                  <a:gd name="connsiteX16" fmla="*/ 44049 w 554588"/>
                  <a:gd name="connsiteY16" fmla="*/ 224790 h 791527"/>
                  <a:gd name="connsiteX17" fmla="*/ 99294 w 554588"/>
                  <a:gd name="connsiteY17" fmla="*/ 214313 h 791527"/>
                  <a:gd name="connsiteX18" fmla="*/ 126916 w 554588"/>
                  <a:gd name="connsiteY18" fmla="*/ 455295 h 791527"/>
                  <a:gd name="connsiteX19" fmla="*/ 15474 w 554588"/>
                  <a:gd name="connsiteY19" fmla="*/ 517208 h 791527"/>
                  <a:gd name="connsiteX20" fmla="*/ 2139 w 554588"/>
                  <a:gd name="connsiteY20" fmla="*/ 530543 h 791527"/>
                  <a:gd name="connsiteX21" fmla="*/ 2139 w 554588"/>
                  <a:gd name="connsiteY21" fmla="*/ 567690 h 791527"/>
                  <a:gd name="connsiteX22" fmla="*/ 4044 w 554588"/>
                  <a:gd name="connsiteY22" fmla="*/ 567690 h 791527"/>
                  <a:gd name="connsiteX23" fmla="*/ 26904 w 554588"/>
                  <a:gd name="connsiteY23" fmla="*/ 531495 h 791527"/>
                  <a:gd name="connsiteX24" fmla="*/ 98341 w 554588"/>
                  <a:gd name="connsiteY24" fmla="*/ 487680 h 791527"/>
                  <a:gd name="connsiteX25" fmla="*/ 111676 w 554588"/>
                  <a:gd name="connsiteY25" fmla="*/ 609600 h 791527"/>
                  <a:gd name="connsiteX26" fmla="*/ 89769 w 554588"/>
                  <a:gd name="connsiteY26" fmla="*/ 633413 h 791527"/>
                  <a:gd name="connsiteX27" fmla="*/ 72624 w 554588"/>
                  <a:gd name="connsiteY27" fmla="*/ 756285 h 791527"/>
                  <a:gd name="connsiteX28" fmla="*/ 4996 w 554588"/>
                  <a:gd name="connsiteY28" fmla="*/ 735330 h 791527"/>
                  <a:gd name="connsiteX29" fmla="*/ 2139 w 554588"/>
                  <a:gd name="connsiteY29" fmla="*/ 735330 h 791527"/>
                  <a:gd name="connsiteX30" fmla="*/ 2139 w 554588"/>
                  <a:gd name="connsiteY30" fmla="*/ 755333 h 791527"/>
                  <a:gd name="connsiteX31" fmla="*/ 271696 w 554588"/>
                  <a:gd name="connsiteY31" fmla="*/ 791528 h 791527"/>
                  <a:gd name="connsiteX32" fmla="*/ 550779 w 554588"/>
                  <a:gd name="connsiteY32" fmla="*/ 746760 h 791527"/>
                  <a:gd name="connsiteX33" fmla="*/ 554589 w 554588"/>
                  <a:gd name="connsiteY33" fmla="*/ 742950 h 791527"/>
                  <a:gd name="connsiteX34" fmla="*/ 554589 w 554588"/>
                  <a:gd name="connsiteY34" fmla="*/ 581025 h 791527"/>
                  <a:gd name="connsiteX35" fmla="*/ 522204 w 554588"/>
                  <a:gd name="connsiteY35" fmla="*/ 516255 h 791527"/>
                  <a:gd name="connsiteX36" fmla="*/ 418381 w 554588"/>
                  <a:gd name="connsiteY36" fmla="*/ 479108 h 791527"/>
                  <a:gd name="connsiteX37" fmla="*/ 405046 w 554588"/>
                  <a:gd name="connsiteY37" fmla="*/ 608648 h 791527"/>
                  <a:gd name="connsiteX38" fmla="*/ 376471 w 554588"/>
                  <a:gd name="connsiteY38" fmla="*/ 608648 h 791527"/>
                  <a:gd name="connsiteX39" fmla="*/ 390759 w 554588"/>
                  <a:gd name="connsiteY39" fmla="*/ 467678 h 791527"/>
                  <a:gd name="connsiteX40" fmla="*/ 390759 w 554588"/>
                  <a:gd name="connsiteY40" fmla="*/ 467678 h 791527"/>
                  <a:gd name="connsiteX41" fmla="*/ 390759 w 554588"/>
                  <a:gd name="connsiteY41" fmla="*/ 467678 h 791527"/>
                  <a:gd name="connsiteX42" fmla="*/ 418381 w 554588"/>
                  <a:gd name="connsiteY42" fmla="*/ 479108 h 791527"/>
                  <a:gd name="connsiteX43" fmla="*/ 393616 w 554588"/>
                  <a:gd name="connsiteY43" fmla="*/ 448628 h 791527"/>
                  <a:gd name="connsiteX44" fmla="*/ 366946 w 554588"/>
                  <a:gd name="connsiteY44" fmla="*/ 437198 h 791527"/>
                  <a:gd name="connsiteX45" fmla="*/ 355516 w 554588"/>
                  <a:gd name="connsiteY45" fmla="*/ 419100 h 791527"/>
                  <a:gd name="connsiteX46" fmla="*/ 355516 w 554588"/>
                  <a:gd name="connsiteY46" fmla="*/ 390525 h 791527"/>
                  <a:gd name="connsiteX47" fmla="*/ 412666 w 554588"/>
                  <a:gd name="connsiteY47" fmla="*/ 276225 h 791527"/>
                  <a:gd name="connsiteX48" fmla="*/ 412666 w 554588"/>
                  <a:gd name="connsiteY48" fmla="*/ 257175 h 791527"/>
                  <a:gd name="connsiteX49" fmla="*/ 409809 w 554588"/>
                  <a:gd name="connsiteY49" fmla="*/ 250508 h 791527"/>
                  <a:gd name="connsiteX50" fmla="*/ 354564 w 554588"/>
                  <a:gd name="connsiteY50" fmla="*/ 206693 h 791527"/>
                  <a:gd name="connsiteX51" fmla="*/ 419334 w 554588"/>
                  <a:gd name="connsiteY51" fmla="*/ 212408 h 791527"/>
                  <a:gd name="connsiteX52" fmla="*/ 393616 w 554588"/>
                  <a:gd name="connsiteY52" fmla="*/ 448628 h 791527"/>
                  <a:gd name="connsiteX53" fmla="*/ 285031 w 554588"/>
                  <a:gd name="connsiteY53" fmla="*/ 203835 h 791527"/>
                  <a:gd name="connsiteX54" fmla="*/ 316464 w 554588"/>
                  <a:gd name="connsiteY54" fmla="*/ 204788 h 791527"/>
                  <a:gd name="connsiteX55" fmla="*/ 392664 w 554588"/>
                  <a:gd name="connsiteY55" fmla="*/ 260985 h 791527"/>
                  <a:gd name="connsiteX56" fmla="*/ 392664 w 554588"/>
                  <a:gd name="connsiteY56" fmla="*/ 276225 h 791527"/>
                  <a:gd name="connsiteX57" fmla="*/ 268839 w 554588"/>
                  <a:gd name="connsiteY57" fmla="*/ 400050 h 791527"/>
                  <a:gd name="connsiteX58" fmla="*/ 145014 w 554588"/>
                  <a:gd name="connsiteY58" fmla="*/ 276225 h 791527"/>
                  <a:gd name="connsiteX59" fmla="*/ 145014 w 554588"/>
                  <a:gd name="connsiteY59" fmla="*/ 265748 h 791527"/>
                  <a:gd name="connsiteX60" fmla="*/ 285031 w 554588"/>
                  <a:gd name="connsiteY60" fmla="*/ 203835 h 791527"/>
                  <a:gd name="connsiteX61" fmla="*/ 202164 w 554588"/>
                  <a:gd name="connsiteY61" fmla="*/ 419100 h 791527"/>
                  <a:gd name="connsiteX62" fmla="*/ 202164 w 554588"/>
                  <a:gd name="connsiteY62" fmla="*/ 401955 h 791527"/>
                  <a:gd name="connsiteX63" fmla="*/ 335514 w 554588"/>
                  <a:gd name="connsiteY63" fmla="*/ 401955 h 791527"/>
                  <a:gd name="connsiteX64" fmla="*/ 335514 w 554588"/>
                  <a:gd name="connsiteY64" fmla="*/ 419100 h 791527"/>
                  <a:gd name="connsiteX65" fmla="*/ 359326 w 554588"/>
                  <a:gd name="connsiteY65" fmla="*/ 454343 h 791527"/>
                  <a:gd name="connsiteX66" fmla="*/ 365994 w 554588"/>
                  <a:gd name="connsiteY66" fmla="*/ 457200 h 791527"/>
                  <a:gd name="connsiteX67" fmla="*/ 268839 w 554588"/>
                  <a:gd name="connsiteY67" fmla="*/ 476250 h 791527"/>
                  <a:gd name="connsiteX68" fmla="*/ 171684 w 554588"/>
                  <a:gd name="connsiteY68" fmla="*/ 457200 h 791527"/>
                  <a:gd name="connsiteX69" fmla="*/ 178351 w 554588"/>
                  <a:gd name="connsiteY69" fmla="*/ 454343 h 791527"/>
                  <a:gd name="connsiteX70" fmla="*/ 202164 w 554588"/>
                  <a:gd name="connsiteY70" fmla="*/ 419100 h 791527"/>
                  <a:gd name="connsiteX71" fmla="*/ 268839 w 554588"/>
                  <a:gd name="connsiteY71" fmla="*/ 495300 h 791527"/>
                  <a:gd name="connsiteX72" fmla="*/ 370756 w 554588"/>
                  <a:gd name="connsiteY72" fmla="*/ 476250 h 791527"/>
                  <a:gd name="connsiteX73" fmla="*/ 357421 w 554588"/>
                  <a:gd name="connsiteY73" fmla="*/ 608648 h 791527"/>
                  <a:gd name="connsiteX74" fmla="*/ 178351 w 554588"/>
                  <a:gd name="connsiteY74" fmla="*/ 608648 h 791527"/>
                  <a:gd name="connsiteX75" fmla="*/ 165016 w 554588"/>
                  <a:gd name="connsiteY75" fmla="*/ 475298 h 791527"/>
                  <a:gd name="connsiteX76" fmla="*/ 268839 w 554588"/>
                  <a:gd name="connsiteY76" fmla="*/ 495300 h 791527"/>
                  <a:gd name="connsiteX77" fmla="*/ 39286 w 554588"/>
                  <a:gd name="connsiteY77" fmla="*/ 205740 h 791527"/>
                  <a:gd name="connsiteX78" fmla="*/ 19284 w 554588"/>
                  <a:gd name="connsiteY78" fmla="*/ 209550 h 791527"/>
                  <a:gd name="connsiteX79" fmla="*/ 19284 w 554588"/>
                  <a:gd name="connsiteY79" fmla="*/ 203835 h 791527"/>
                  <a:gd name="connsiteX80" fmla="*/ 138346 w 554588"/>
                  <a:gd name="connsiteY80" fmla="*/ 141923 h 791527"/>
                  <a:gd name="connsiteX81" fmla="*/ 144061 w 554588"/>
                  <a:gd name="connsiteY81" fmla="*/ 140018 h 791527"/>
                  <a:gd name="connsiteX82" fmla="*/ 145014 w 554588"/>
                  <a:gd name="connsiteY82" fmla="*/ 134303 h 791527"/>
                  <a:gd name="connsiteX83" fmla="*/ 201211 w 554588"/>
                  <a:gd name="connsiteY83" fmla="*/ 19050 h 791527"/>
                  <a:gd name="connsiteX84" fmla="*/ 242169 w 554588"/>
                  <a:gd name="connsiteY84" fmla="*/ 24765 h 791527"/>
                  <a:gd name="connsiteX85" fmla="*/ 269791 w 554588"/>
                  <a:gd name="connsiteY85" fmla="*/ 28575 h 791527"/>
                  <a:gd name="connsiteX86" fmla="*/ 297414 w 554588"/>
                  <a:gd name="connsiteY86" fmla="*/ 23813 h 791527"/>
                  <a:gd name="connsiteX87" fmla="*/ 338371 w 554588"/>
                  <a:gd name="connsiteY87" fmla="*/ 19050 h 791527"/>
                  <a:gd name="connsiteX88" fmla="*/ 387901 w 554588"/>
                  <a:gd name="connsiteY88" fmla="*/ 134303 h 791527"/>
                  <a:gd name="connsiteX89" fmla="*/ 388854 w 554588"/>
                  <a:gd name="connsiteY89" fmla="*/ 140018 h 791527"/>
                  <a:gd name="connsiteX90" fmla="*/ 394569 w 554588"/>
                  <a:gd name="connsiteY90" fmla="*/ 141923 h 791527"/>
                  <a:gd name="connsiteX91" fmla="*/ 511726 w 554588"/>
                  <a:gd name="connsiteY91" fmla="*/ 203835 h 791527"/>
                  <a:gd name="connsiteX92" fmla="*/ 511726 w 554588"/>
                  <a:gd name="connsiteY92" fmla="*/ 209550 h 791527"/>
                  <a:gd name="connsiteX93" fmla="*/ 489819 w 554588"/>
                  <a:gd name="connsiteY93" fmla="*/ 205740 h 791527"/>
                  <a:gd name="connsiteX94" fmla="*/ 265029 w 554588"/>
                  <a:gd name="connsiteY94" fmla="*/ 184785 h 791527"/>
                  <a:gd name="connsiteX95" fmla="*/ 39286 w 554588"/>
                  <a:gd name="connsiteY95" fmla="*/ 205740 h 791527"/>
                  <a:gd name="connsiteX96" fmla="*/ 120249 w 554588"/>
                  <a:gd name="connsiteY96" fmla="*/ 211455 h 791527"/>
                  <a:gd name="connsiteX97" fmla="*/ 256456 w 554588"/>
                  <a:gd name="connsiteY97" fmla="*/ 203835 h 791527"/>
                  <a:gd name="connsiteX98" fmla="*/ 134536 w 554588"/>
                  <a:gd name="connsiteY98" fmla="*/ 248603 h 791527"/>
                  <a:gd name="connsiteX99" fmla="*/ 125964 w 554588"/>
                  <a:gd name="connsiteY99" fmla="*/ 258128 h 791527"/>
                  <a:gd name="connsiteX100" fmla="*/ 125964 w 554588"/>
                  <a:gd name="connsiteY100" fmla="*/ 276225 h 791527"/>
                  <a:gd name="connsiteX101" fmla="*/ 183114 w 554588"/>
                  <a:gd name="connsiteY101" fmla="*/ 390525 h 791527"/>
                  <a:gd name="connsiteX102" fmla="*/ 183114 w 554588"/>
                  <a:gd name="connsiteY102" fmla="*/ 419100 h 791527"/>
                  <a:gd name="connsiteX103" fmla="*/ 171684 w 554588"/>
                  <a:gd name="connsiteY103" fmla="*/ 436245 h 791527"/>
                  <a:gd name="connsiteX104" fmla="*/ 145014 w 554588"/>
                  <a:gd name="connsiteY104" fmla="*/ 447675 h 791527"/>
                  <a:gd name="connsiteX105" fmla="*/ 120249 w 554588"/>
                  <a:gd name="connsiteY105" fmla="*/ 211455 h 791527"/>
                  <a:gd name="connsiteX106" fmla="*/ 145014 w 554588"/>
                  <a:gd name="connsiteY106" fmla="*/ 468630 h 791527"/>
                  <a:gd name="connsiteX107" fmla="*/ 159301 w 554588"/>
                  <a:gd name="connsiteY107" fmla="*/ 608648 h 791527"/>
                  <a:gd name="connsiteX108" fmla="*/ 130726 w 554588"/>
                  <a:gd name="connsiteY108" fmla="*/ 608648 h 791527"/>
                  <a:gd name="connsiteX109" fmla="*/ 117391 w 554588"/>
                  <a:gd name="connsiteY109" fmla="*/ 480060 h 791527"/>
                  <a:gd name="connsiteX110" fmla="*/ 145014 w 554588"/>
                  <a:gd name="connsiteY110" fmla="*/ 468630 h 791527"/>
                  <a:gd name="connsiteX111" fmla="*/ 91674 w 554588"/>
                  <a:gd name="connsiteY111" fmla="*/ 759143 h 791527"/>
                  <a:gd name="connsiteX112" fmla="*/ 108819 w 554588"/>
                  <a:gd name="connsiteY112" fmla="*/ 636270 h 791527"/>
                  <a:gd name="connsiteX113" fmla="*/ 118344 w 554588"/>
                  <a:gd name="connsiteY113" fmla="*/ 627698 h 791527"/>
                  <a:gd name="connsiteX114" fmla="*/ 418381 w 554588"/>
                  <a:gd name="connsiteY114" fmla="*/ 627698 h 791527"/>
                  <a:gd name="connsiteX115" fmla="*/ 427906 w 554588"/>
                  <a:gd name="connsiteY115" fmla="*/ 636270 h 791527"/>
                  <a:gd name="connsiteX116" fmla="*/ 445051 w 554588"/>
                  <a:gd name="connsiteY116" fmla="*/ 761048 h 791527"/>
                  <a:gd name="connsiteX117" fmla="*/ 91674 w 554588"/>
                  <a:gd name="connsiteY117" fmla="*/ 759143 h 791527"/>
                  <a:gd name="connsiteX118" fmla="*/ 91674 w 554588"/>
                  <a:gd name="connsiteY118" fmla="*/ 759143 h 791527"/>
                  <a:gd name="connsiteX119" fmla="*/ 535539 w 554588"/>
                  <a:gd name="connsiteY119" fmla="*/ 733425 h 791527"/>
                  <a:gd name="connsiteX120" fmla="*/ 464101 w 554588"/>
                  <a:gd name="connsiteY120" fmla="*/ 757238 h 791527"/>
                  <a:gd name="connsiteX121" fmla="*/ 446956 w 554588"/>
                  <a:gd name="connsiteY121" fmla="*/ 633413 h 791527"/>
                  <a:gd name="connsiteX122" fmla="*/ 425049 w 554588"/>
                  <a:gd name="connsiteY122" fmla="*/ 609600 h 791527"/>
                  <a:gd name="connsiteX123" fmla="*/ 437431 w 554588"/>
                  <a:gd name="connsiteY123" fmla="*/ 486728 h 791527"/>
                  <a:gd name="connsiteX124" fmla="*/ 510774 w 554588"/>
                  <a:gd name="connsiteY124" fmla="*/ 531495 h 791527"/>
                  <a:gd name="connsiteX125" fmla="*/ 535539 w 554588"/>
                  <a:gd name="connsiteY125" fmla="*/ 581025 h 791527"/>
                  <a:gd name="connsiteX126" fmla="*/ 535539 w 554588"/>
                  <a:gd name="connsiteY126" fmla="*/ 733425 h 79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54588" h="791527">
                    <a:moveTo>
                      <a:pt x="522204" y="516255"/>
                    </a:moveTo>
                    <a:cubicBezTo>
                      <a:pt x="488866" y="489585"/>
                      <a:pt x="450766" y="468630"/>
                      <a:pt x="410761" y="454343"/>
                    </a:cubicBezTo>
                    <a:cubicBezTo>
                      <a:pt x="426954" y="426720"/>
                      <a:pt x="478389" y="326708"/>
                      <a:pt x="439336" y="215265"/>
                    </a:cubicBezTo>
                    <a:cubicBezTo>
                      <a:pt x="459339" y="218123"/>
                      <a:pt x="473626" y="221933"/>
                      <a:pt x="486009" y="223838"/>
                    </a:cubicBezTo>
                    <a:cubicBezTo>
                      <a:pt x="494581" y="225743"/>
                      <a:pt x="503154" y="227648"/>
                      <a:pt x="512679" y="227648"/>
                    </a:cubicBezTo>
                    <a:cubicBezTo>
                      <a:pt x="517441" y="227648"/>
                      <a:pt x="521251" y="226695"/>
                      <a:pt x="525061" y="223838"/>
                    </a:cubicBezTo>
                    <a:cubicBezTo>
                      <a:pt x="530776" y="218123"/>
                      <a:pt x="532681" y="210503"/>
                      <a:pt x="531729" y="202883"/>
                    </a:cubicBezTo>
                    <a:cubicBezTo>
                      <a:pt x="531729" y="176213"/>
                      <a:pt x="492676" y="151448"/>
                      <a:pt x="405999" y="124778"/>
                    </a:cubicBezTo>
                    <a:cubicBezTo>
                      <a:pt x="400284" y="82868"/>
                      <a:pt x="383139" y="0"/>
                      <a:pt x="338371" y="0"/>
                    </a:cubicBezTo>
                    <a:cubicBezTo>
                      <a:pt x="323131" y="0"/>
                      <a:pt x="306939" y="1905"/>
                      <a:pt x="292651" y="6667"/>
                    </a:cubicBezTo>
                    <a:cubicBezTo>
                      <a:pt x="285031" y="8573"/>
                      <a:pt x="277411" y="9525"/>
                      <a:pt x="269791" y="9525"/>
                    </a:cubicBezTo>
                    <a:cubicBezTo>
                      <a:pt x="262171" y="9525"/>
                      <a:pt x="254551" y="8573"/>
                      <a:pt x="246931" y="5715"/>
                    </a:cubicBezTo>
                    <a:cubicBezTo>
                      <a:pt x="231691" y="1905"/>
                      <a:pt x="216451" y="0"/>
                      <a:pt x="201211" y="0"/>
                    </a:cubicBezTo>
                    <a:cubicBezTo>
                      <a:pt x="155491" y="0"/>
                      <a:pt x="133584" y="89535"/>
                      <a:pt x="126916" y="124778"/>
                    </a:cubicBezTo>
                    <a:cubicBezTo>
                      <a:pt x="40239" y="151448"/>
                      <a:pt x="234" y="176213"/>
                      <a:pt x="234" y="202883"/>
                    </a:cubicBezTo>
                    <a:cubicBezTo>
                      <a:pt x="-719" y="210503"/>
                      <a:pt x="1186" y="219075"/>
                      <a:pt x="6901" y="224790"/>
                    </a:cubicBezTo>
                    <a:cubicBezTo>
                      <a:pt x="14521" y="230505"/>
                      <a:pt x="23094" y="228600"/>
                      <a:pt x="44049" y="224790"/>
                    </a:cubicBezTo>
                    <a:cubicBezTo>
                      <a:pt x="56431" y="221933"/>
                      <a:pt x="74529" y="218123"/>
                      <a:pt x="99294" y="214313"/>
                    </a:cubicBezTo>
                    <a:cubicBezTo>
                      <a:pt x="59289" y="326708"/>
                      <a:pt x="110724" y="427673"/>
                      <a:pt x="126916" y="455295"/>
                    </a:cubicBezTo>
                    <a:cubicBezTo>
                      <a:pt x="86911" y="469583"/>
                      <a:pt x="48811" y="490538"/>
                      <a:pt x="15474" y="517208"/>
                    </a:cubicBezTo>
                    <a:cubicBezTo>
                      <a:pt x="10711" y="521018"/>
                      <a:pt x="5949" y="525780"/>
                      <a:pt x="2139" y="530543"/>
                    </a:cubicBezTo>
                    <a:lnTo>
                      <a:pt x="2139" y="567690"/>
                    </a:lnTo>
                    <a:lnTo>
                      <a:pt x="4044" y="567690"/>
                    </a:lnTo>
                    <a:cubicBezTo>
                      <a:pt x="7854" y="553403"/>
                      <a:pt x="16426" y="541020"/>
                      <a:pt x="26904" y="531495"/>
                    </a:cubicBezTo>
                    <a:cubicBezTo>
                      <a:pt x="48811" y="513398"/>
                      <a:pt x="72624" y="499110"/>
                      <a:pt x="98341" y="487680"/>
                    </a:cubicBezTo>
                    <a:lnTo>
                      <a:pt x="111676" y="609600"/>
                    </a:lnTo>
                    <a:cubicBezTo>
                      <a:pt x="100246" y="612458"/>
                      <a:pt x="91674" y="621983"/>
                      <a:pt x="89769" y="633413"/>
                    </a:cubicBezTo>
                    <a:lnTo>
                      <a:pt x="72624" y="756285"/>
                    </a:lnTo>
                    <a:cubicBezTo>
                      <a:pt x="48811" y="752475"/>
                      <a:pt x="25951" y="744855"/>
                      <a:pt x="4996" y="735330"/>
                    </a:cubicBezTo>
                    <a:lnTo>
                      <a:pt x="2139" y="735330"/>
                    </a:lnTo>
                    <a:lnTo>
                      <a:pt x="2139" y="755333"/>
                    </a:lnTo>
                    <a:cubicBezTo>
                      <a:pt x="54526" y="780098"/>
                      <a:pt x="164064" y="791528"/>
                      <a:pt x="271696" y="791528"/>
                    </a:cubicBezTo>
                    <a:cubicBezTo>
                      <a:pt x="391711" y="791528"/>
                      <a:pt x="510774" y="776288"/>
                      <a:pt x="550779" y="746760"/>
                    </a:cubicBezTo>
                    <a:lnTo>
                      <a:pt x="554589" y="742950"/>
                    </a:lnTo>
                    <a:lnTo>
                      <a:pt x="554589" y="581025"/>
                    </a:lnTo>
                    <a:cubicBezTo>
                      <a:pt x="553636" y="556260"/>
                      <a:pt x="542206" y="532448"/>
                      <a:pt x="522204" y="516255"/>
                    </a:cubicBezTo>
                    <a:close/>
                    <a:moveTo>
                      <a:pt x="418381" y="479108"/>
                    </a:moveTo>
                    <a:lnTo>
                      <a:pt x="405046" y="608648"/>
                    </a:lnTo>
                    <a:lnTo>
                      <a:pt x="376471" y="608648"/>
                    </a:lnTo>
                    <a:lnTo>
                      <a:pt x="390759" y="467678"/>
                    </a:lnTo>
                    <a:lnTo>
                      <a:pt x="390759" y="467678"/>
                    </a:lnTo>
                    <a:lnTo>
                      <a:pt x="390759" y="467678"/>
                    </a:lnTo>
                    <a:cubicBezTo>
                      <a:pt x="401236" y="471488"/>
                      <a:pt x="409809" y="475298"/>
                      <a:pt x="418381" y="479108"/>
                    </a:cubicBezTo>
                    <a:close/>
                    <a:moveTo>
                      <a:pt x="393616" y="448628"/>
                    </a:moveTo>
                    <a:lnTo>
                      <a:pt x="366946" y="437198"/>
                    </a:lnTo>
                    <a:cubicBezTo>
                      <a:pt x="359326" y="434340"/>
                      <a:pt x="355516" y="427673"/>
                      <a:pt x="355516" y="419100"/>
                    </a:cubicBezTo>
                    <a:lnTo>
                      <a:pt x="355516" y="390525"/>
                    </a:lnTo>
                    <a:cubicBezTo>
                      <a:pt x="391711" y="363855"/>
                      <a:pt x="412666" y="320993"/>
                      <a:pt x="412666" y="276225"/>
                    </a:cubicBezTo>
                    <a:lnTo>
                      <a:pt x="412666" y="257175"/>
                    </a:lnTo>
                    <a:cubicBezTo>
                      <a:pt x="412666" y="254318"/>
                      <a:pt x="411714" y="252413"/>
                      <a:pt x="409809" y="250508"/>
                    </a:cubicBezTo>
                    <a:cubicBezTo>
                      <a:pt x="392664" y="234315"/>
                      <a:pt x="373614" y="220028"/>
                      <a:pt x="354564" y="206693"/>
                    </a:cubicBezTo>
                    <a:cubicBezTo>
                      <a:pt x="380281" y="208598"/>
                      <a:pt x="401236" y="210503"/>
                      <a:pt x="419334" y="212408"/>
                    </a:cubicBezTo>
                    <a:cubicBezTo>
                      <a:pt x="463149" y="325755"/>
                      <a:pt x="405999" y="428625"/>
                      <a:pt x="393616" y="448628"/>
                    </a:cubicBezTo>
                    <a:close/>
                    <a:moveTo>
                      <a:pt x="285031" y="203835"/>
                    </a:moveTo>
                    <a:cubicBezTo>
                      <a:pt x="296461" y="203835"/>
                      <a:pt x="305986" y="203835"/>
                      <a:pt x="316464" y="204788"/>
                    </a:cubicBezTo>
                    <a:cubicBezTo>
                      <a:pt x="343134" y="221933"/>
                      <a:pt x="368851" y="240030"/>
                      <a:pt x="392664" y="260985"/>
                    </a:cubicBezTo>
                    <a:lnTo>
                      <a:pt x="392664" y="276225"/>
                    </a:lnTo>
                    <a:cubicBezTo>
                      <a:pt x="392664" y="344805"/>
                      <a:pt x="337419" y="400050"/>
                      <a:pt x="268839" y="400050"/>
                    </a:cubicBezTo>
                    <a:cubicBezTo>
                      <a:pt x="200259" y="400050"/>
                      <a:pt x="145014" y="344805"/>
                      <a:pt x="145014" y="276225"/>
                    </a:cubicBezTo>
                    <a:lnTo>
                      <a:pt x="145014" y="265748"/>
                    </a:lnTo>
                    <a:cubicBezTo>
                      <a:pt x="170731" y="261938"/>
                      <a:pt x="245979" y="244793"/>
                      <a:pt x="285031" y="203835"/>
                    </a:cubicBezTo>
                    <a:close/>
                    <a:moveTo>
                      <a:pt x="202164" y="419100"/>
                    </a:moveTo>
                    <a:lnTo>
                      <a:pt x="202164" y="401955"/>
                    </a:lnTo>
                    <a:cubicBezTo>
                      <a:pt x="244074" y="423863"/>
                      <a:pt x="293604" y="423863"/>
                      <a:pt x="335514" y="401955"/>
                    </a:cubicBezTo>
                    <a:lnTo>
                      <a:pt x="335514" y="419100"/>
                    </a:lnTo>
                    <a:cubicBezTo>
                      <a:pt x="335514" y="434340"/>
                      <a:pt x="345039" y="448628"/>
                      <a:pt x="359326" y="454343"/>
                    </a:cubicBezTo>
                    <a:lnTo>
                      <a:pt x="365994" y="457200"/>
                    </a:lnTo>
                    <a:cubicBezTo>
                      <a:pt x="335514" y="470535"/>
                      <a:pt x="302176" y="476250"/>
                      <a:pt x="268839" y="476250"/>
                    </a:cubicBezTo>
                    <a:cubicBezTo>
                      <a:pt x="235501" y="477203"/>
                      <a:pt x="202164" y="470535"/>
                      <a:pt x="171684" y="457200"/>
                    </a:cubicBezTo>
                    <a:lnTo>
                      <a:pt x="178351" y="454343"/>
                    </a:lnTo>
                    <a:cubicBezTo>
                      <a:pt x="192639" y="448628"/>
                      <a:pt x="202164" y="435293"/>
                      <a:pt x="202164" y="419100"/>
                    </a:cubicBezTo>
                    <a:close/>
                    <a:moveTo>
                      <a:pt x="268839" y="495300"/>
                    </a:moveTo>
                    <a:cubicBezTo>
                      <a:pt x="304081" y="496253"/>
                      <a:pt x="338371" y="489585"/>
                      <a:pt x="370756" y="476250"/>
                    </a:cubicBezTo>
                    <a:lnTo>
                      <a:pt x="357421" y="608648"/>
                    </a:lnTo>
                    <a:lnTo>
                      <a:pt x="178351" y="608648"/>
                    </a:lnTo>
                    <a:lnTo>
                      <a:pt x="165016" y="475298"/>
                    </a:lnTo>
                    <a:cubicBezTo>
                      <a:pt x="197401" y="489585"/>
                      <a:pt x="233596" y="496253"/>
                      <a:pt x="268839" y="495300"/>
                    </a:cubicBezTo>
                    <a:close/>
                    <a:moveTo>
                      <a:pt x="39286" y="205740"/>
                    </a:moveTo>
                    <a:cubicBezTo>
                      <a:pt x="32619" y="207645"/>
                      <a:pt x="25951" y="208598"/>
                      <a:pt x="19284" y="209550"/>
                    </a:cubicBezTo>
                    <a:cubicBezTo>
                      <a:pt x="19284" y="207645"/>
                      <a:pt x="19284" y="205740"/>
                      <a:pt x="19284" y="203835"/>
                    </a:cubicBezTo>
                    <a:cubicBezTo>
                      <a:pt x="19284" y="198120"/>
                      <a:pt x="27856" y="175260"/>
                      <a:pt x="138346" y="141923"/>
                    </a:cubicBezTo>
                    <a:lnTo>
                      <a:pt x="144061" y="140018"/>
                    </a:lnTo>
                    <a:lnTo>
                      <a:pt x="145014" y="134303"/>
                    </a:lnTo>
                    <a:cubicBezTo>
                      <a:pt x="154539" y="77153"/>
                      <a:pt x="177399" y="19050"/>
                      <a:pt x="201211" y="19050"/>
                    </a:cubicBezTo>
                    <a:cubicBezTo>
                      <a:pt x="215499" y="19050"/>
                      <a:pt x="228834" y="20955"/>
                      <a:pt x="242169" y="24765"/>
                    </a:cubicBezTo>
                    <a:cubicBezTo>
                      <a:pt x="250741" y="27623"/>
                      <a:pt x="260266" y="28575"/>
                      <a:pt x="269791" y="28575"/>
                    </a:cubicBezTo>
                    <a:cubicBezTo>
                      <a:pt x="279316" y="28575"/>
                      <a:pt x="288841" y="26670"/>
                      <a:pt x="297414" y="23813"/>
                    </a:cubicBezTo>
                    <a:cubicBezTo>
                      <a:pt x="310749" y="20955"/>
                      <a:pt x="324084" y="19050"/>
                      <a:pt x="338371" y="19050"/>
                    </a:cubicBezTo>
                    <a:cubicBezTo>
                      <a:pt x="362184" y="19050"/>
                      <a:pt x="381234" y="79058"/>
                      <a:pt x="387901" y="134303"/>
                    </a:cubicBezTo>
                    <a:lnTo>
                      <a:pt x="388854" y="140018"/>
                    </a:lnTo>
                    <a:lnTo>
                      <a:pt x="394569" y="141923"/>
                    </a:lnTo>
                    <a:cubicBezTo>
                      <a:pt x="504106" y="175260"/>
                      <a:pt x="512679" y="197168"/>
                      <a:pt x="511726" y="203835"/>
                    </a:cubicBezTo>
                    <a:cubicBezTo>
                      <a:pt x="511726" y="205740"/>
                      <a:pt x="511726" y="207645"/>
                      <a:pt x="511726" y="209550"/>
                    </a:cubicBezTo>
                    <a:cubicBezTo>
                      <a:pt x="504106" y="208598"/>
                      <a:pt x="497439" y="207645"/>
                      <a:pt x="489819" y="205740"/>
                    </a:cubicBezTo>
                    <a:cubicBezTo>
                      <a:pt x="455529" y="198120"/>
                      <a:pt x="391711" y="184785"/>
                      <a:pt x="265029" y="184785"/>
                    </a:cubicBezTo>
                    <a:cubicBezTo>
                      <a:pt x="137394" y="184785"/>
                      <a:pt x="70719" y="199073"/>
                      <a:pt x="39286" y="205740"/>
                    </a:cubicBezTo>
                    <a:close/>
                    <a:moveTo>
                      <a:pt x="120249" y="211455"/>
                    </a:moveTo>
                    <a:cubicBezTo>
                      <a:pt x="165969" y="206693"/>
                      <a:pt x="210736" y="203835"/>
                      <a:pt x="256456" y="203835"/>
                    </a:cubicBezTo>
                    <a:cubicBezTo>
                      <a:pt x="211689" y="237173"/>
                      <a:pt x="135489" y="248603"/>
                      <a:pt x="134536" y="248603"/>
                    </a:cubicBezTo>
                    <a:cubicBezTo>
                      <a:pt x="129774" y="249555"/>
                      <a:pt x="125964" y="253365"/>
                      <a:pt x="125964" y="258128"/>
                    </a:cubicBezTo>
                    <a:lnTo>
                      <a:pt x="125964" y="276225"/>
                    </a:lnTo>
                    <a:cubicBezTo>
                      <a:pt x="125964" y="320993"/>
                      <a:pt x="146919" y="362903"/>
                      <a:pt x="183114" y="390525"/>
                    </a:cubicBezTo>
                    <a:lnTo>
                      <a:pt x="183114" y="419100"/>
                    </a:lnTo>
                    <a:cubicBezTo>
                      <a:pt x="183114" y="426720"/>
                      <a:pt x="178351" y="433388"/>
                      <a:pt x="171684" y="436245"/>
                    </a:cubicBezTo>
                    <a:lnTo>
                      <a:pt x="145014" y="447675"/>
                    </a:lnTo>
                    <a:cubicBezTo>
                      <a:pt x="131679" y="427673"/>
                      <a:pt x="73576" y="324803"/>
                      <a:pt x="120249" y="211455"/>
                    </a:cubicBezTo>
                    <a:close/>
                    <a:moveTo>
                      <a:pt x="145014" y="468630"/>
                    </a:moveTo>
                    <a:lnTo>
                      <a:pt x="159301" y="608648"/>
                    </a:lnTo>
                    <a:lnTo>
                      <a:pt x="130726" y="608648"/>
                    </a:lnTo>
                    <a:lnTo>
                      <a:pt x="117391" y="480060"/>
                    </a:lnTo>
                    <a:cubicBezTo>
                      <a:pt x="125964" y="475298"/>
                      <a:pt x="135489" y="472440"/>
                      <a:pt x="145014" y="468630"/>
                    </a:cubicBezTo>
                    <a:close/>
                    <a:moveTo>
                      <a:pt x="91674" y="759143"/>
                    </a:moveTo>
                    <a:lnTo>
                      <a:pt x="108819" y="636270"/>
                    </a:lnTo>
                    <a:cubicBezTo>
                      <a:pt x="109771" y="631508"/>
                      <a:pt x="113581" y="627698"/>
                      <a:pt x="118344" y="627698"/>
                    </a:cubicBezTo>
                    <a:lnTo>
                      <a:pt x="418381" y="627698"/>
                    </a:lnTo>
                    <a:cubicBezTo>
                      <a:pt x="423144" y="627698"/>
                      <a:pt x="426954" y="631508"/>
                      <a:pt x="427906" y="636270"/>
                    </a:cubicBezTo>
                    <a:lnTo>
                      <a:pt x="445051" y="761048"/>
                    </a:lnTo>
                    <a:cubicBezTo>
                      <a:pt x="327894" y="776288"/>
                      <a:pt x="208831" y="775335"/>
                      <a:pt x="91674" y="759143"/>
                    </a:cubicBezTo>
                    <a:lnTo>
                      <a:pt x="91674" y="759143"/>
                    </a:lnTo>
                    <a:close/>
                    <a:moveTo>
                      <a:pt x="535539" y="733425"/>
                    </a:moveTo>
                    <a:cubicBezTo>
                      <a:pt x="512679" y="745808"/>
                      <a:pt x="488866" y="753428"/>
                      <a:pt x="464101" y="757238"/>
                    </a:cubicBezTo>
                    <a:lnTo>
                      <a:pt x="446956" y="633413"/>
                    </a:lnTo>
                    <a:cubicBezTo>
                      <a:pt x="445051" y="621983"/>
                      <a:pt x="436479" y="612458"/>
                      <a:pt x="425049" y="609600"/>
                    </a:cubicBezTo>
                    <a:lnTo>
                      <a:pt x="437431" y="486728"/>
                    </a:lnTo>
                    <a:cubicBezTo>
                      <a:pt x="464101" y="498158"/>
                      <a:pt x="488866" y="513398"/>
                      <a:pt x="510774" y="531495"/>
                    </a:cubicBezTo>
                    <a:cubicBezTo>
                      <a:pt x="525061" y="542925"/>
                      <a:pt x="534586" y="561975"/>
                      <a:pt x="535539" y="581025"/>
                    </a:cubicBezTo>
                    <a:lnTo>
                      <a:pt x="535539" y="7334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695C656-88ED-4F98-90D9-AF5961CC3A80}"/>
                  </a:ext>
                </a:extLst>
              </p:cNvPr>
              <p:cNvSpPr/>
              <p:nvPr/>
            </p:nvSpPr>
            <p:spPr>
              <a:xfrm>
                <a:off x="5705475" y="3295650"/>
                <a:ext cx="190500" cy="514350"/>
              </a:xfrm>
              <a:custGeom>
                <a:avLst/>
                <a:gdLst>
                  <a:gd name="connsiteX0" fmla="*/ 142875 w 190500"/>
                  <a:gd name="connsiteY0" fmla="*/ 180975 h 514350"/>
                  <a:gd name="connsiteX1" fmla="*/ 190500 w 190500"/>
                  <a:gd name="connsiteY1" fmla="*/ 133350 h 514350"/>
                  <a:gd name="connsiteX2" fmla="*/ 190500 w 190500"/>
                  <a:gd name="connsiteY2" fmla="*/ 9525 h 514350"/>
                  <a:gd name="connsiteX3" fmla="*/ 180975 w 190500"/>
                  <a:gd name="connsiteY3" fmla="*/ 0 h 514350"/>
                  <a:gd name="connsiteX4" fmla="*/ 171450 w 190500"/>
                  <a:gd name="connsiteY4" fmla="*/ 9525 h 514350"/>
                  <a:gd name="connsiteX5" fmla="*/ 171450 w 190500"/>
                  <a:gd name="connsiteY5" fmla="*/ 133350 h 514350"/>
                  <a:gd name="connsiteX6" fmla="*/ 142875 w 190500"/>
                  <a:gd name="connsiteY6" fmla="*/ 161925 h 514350"/>
                  <a:gd name="connsiteX7" fmla="*/ 133350 w 190500"/>
                  <a:gd name="connsiteY7" fmla="*/ 161925 h 514350"/>
                  <a:gd name="connsiteX8" fmla="*/ 133350 w 190500"/>
                  <a:gd name="connsiteY8" fmla="*/ 9525 h 514350"/>
                  <a:gd name="connsiteX9" fmla="*/ 123825 w 190500"/>
                  <a:gd name="connsiteY9" fmla="*/ 0 h 514350"/>
                  <a:gd name="connsiteX10" fmla="*/ 114300 w 190500"/>
                  <a:gd name="connsiteY10" fmla="*/ 9525 h 514350"/>
                  <a:gd name="connsiteX11" fmla="*/ 114300 w 190500"/>
                  <a:gd name="connsiteY11" fmla="*/ 161925 h 514350"/>
                  <a:gd name="connsiteX12" fmla="*/ 76200 w 190500"/>
                  <a:gd name="connsiteY12" fmla="*/ 161925 h 514350"/>
                  <a:gd name="connsiteX13" fmla="*/ 76200 w 190500"/>
                  <a:gd name="connsiteY13" fmla="*/ 9525 h 514350"/>
                  <a:gd name="connsiteX14" fmla="*/ 66675 w 190500"/>
                  <a:gd name="connsiteY14" fmla="*/ 0 h 514350"/>
                  <a:gd name="connsiteX15" fmla="*/ 57150 w 190500"/>
                  <a:gd name="connsiteY15" fmla="*/ 9525 h 514350"/>
                  <a:gd name="connsiteX16" fmla="*/ 57150 w 190500"/>
                  <a:gd name="connsiteY16" fmla="*/ 161925 h 514350"/>
                  <a:gd name="connsiteX17" fmla="*/ 47625 w 190500"/>
                  <a:gd name="connsiteY17" fmla="*/ 161925 h 514350"/>
                  <a:gd name="connsiteX18" fmla="*/ 19050 w 190500"/>
                  <a:gd name="connsiteY18" fmla="*/ 133350 h 514350"/>
                  <a:gd name="connsiteX19" fmla="*/ 19050 w 190500"/>
                  <a:gd name="connsiteY19" fmla="*/ 9525 h 514350"/>
                  <a:gd name="connsiteX20" fmla="*/ 9525 w 190500"/>
                  <a:gd name="connsiteY20" fmla="*/ 0 h 514350"/>
                  <a:gd name="connsiteX21" fmla="*/ 0 w 190500"/>
                  <a:gd name="connsiteY21" fmla="*/ 9525 h 514350"/>
                  <a:gd name="connsiteX22" fmla="*/ 0 w 190500"/>
                  <a:gd name="connsiteY22" fmla="*/ 133350 h 514350"/>
                  <a:gd name="connsiteX23" fmla="*/ 47625 w 190500"/>
                  <a:gd name="connsiteY23" fmla="*/ 180975 h 514350"/>
                  <a:gd name="connsiteX24" fmla="*/ 85725 w 190500"/>
                  <a:gd name="connsiteY24" fmla="*/ 180975 h 514350"/>
                  <a:gd name="connsiteX25" fmla="*/ 85725 w 190500"/>
                  <a:gd name="connsiteY25" fmla="*/ 514350 h 514350"/>
                  <a:gd name="connsiteX26" fmla="*/ 104775 w 190500"/>
                  <a:gd name="connsiteY26" fmla="*/ 514350 h 514350"/>
                  <a:gd name="connsiteX27" fmla="*/ 104775 w 190500"/>
                  <a:gd name="connsiteY27" fmla="*/ 180975 h 514350"/>
                  <a:gd name="connsiteX28" fmla="*/ 142875 w 190500"/>
                  <a:gd name="connsiteY28" fmla="*/ 18097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90500" h="514350">
                    <a:moveTo>
                      <a:pt x="142875" y="180975"/>
                    </a:moveTo>
                    <a:cubicBezTo>
                      <a:pt x="169545" y="180975"/>
                      <a:pt x="190500" y="160020"/>
                      <a:pt x="190500" y="133350"/>
                    </a:cubicBezTo>
                    <a:lnTo>
                      <a:pt x="190500" y="9525"/>
                    </a:lnTo>
                    <a:cubicBezTo>
                      <a:pt x="190500" y="3810"/>
                      <a:pt x="186690" y="0"/>
                      <a:pt x="180975" y="0"/>
                    </a:cubicBezTo>
                    <a:cubicBezTo>
                      <a:pt x="175260" y="0"/>
                      <a:pt x="171450" y="3810"/>
                      <a:pt x="171450" y="9525"/>
                    </a:cubicBezTo>
                    <a:lnTo>
                      <a:pt x="171450" y="133350"/>
                    </a:lnTo>
                    <a:cubicBezTo>
                      <a:pt x="171450" y="149543"/>
                      <a:pt x="159068" y="161925"/>
                      <a:pt x="142875" y="161925"/>
                    </a:cubicBezTo>
                    <a:lnTo>
                      <a:pt x="133350" y="161925"/>
                    </a:lnTo>
                    <a:lnTo>
                      <a:pt x="133350" y="9525"/>
                    </a:lnTo>
                    <a:cubicBezTo>
                      <a:pt x="133350" y="3810"/>
                      <a:pt x="129540" y="0"/>
                      <a:pt x="123825" y="0"/>
                    </a:cubicBezTo>
                    <a:cubicBezTo>
                      <a:pt x="118110" y="0"/>
                      <a:pt x="114300" y="3810"/>
                      <a:pt x="114300" y="9525"/>
                    </a:cubicBezTo>
                    <a:lnTo>
                      <a:pt x="114300" y="161925"/>
                    </a:lnTo>
                    <a:lnTo>
                      <a:pt x="76200" y="161925"/>
                    </a:lnTo>
                    <a:lnTo>
                      <a:pt x="76200" y="9525"/>
                    </a:lnTo>
                    <a:cubicBezTo>
                      <a:pt x="76200" y="3810"/>
                      <a:pt x="72390" y="0"/>
                      <a:pt x="66675" y="0"/>
                    </a:cubicBezTo>
                    <a:cubicBezTo>
                      <a:pt x="60960" y="0"/>
                      <a:pt x="57150" y="3810"/>
                      <a:pt x="57150" y="9525"/>
                    </a:cubicBezTo>
                    <a:lnTo>
                      <a:pt x="57150" y="161925"/>
                    </a:lnTo>
                    <a:lnTo>
                      <a:pt x="47625" y="161925"/>
                    </a:lnTo>
                    <a:cubicBezTo>
                      <a:pt x="31433" y="161925"/>
                      <a:pt x="19050" y="149543"/>
                      <a:pt x="19050" y="133350"/>
                    </a:cubicBezTo>
                    <a:lnTo>
                      <a:pt x="19050" y="9525"/>
                    </a:lnTo>
                    <a:cubicBezTo>
                      <a:pt x="19050" y="3810"/>
                      <a:pt x="15240" y="0"/>
                      <a:pt x="9525" y="0"/>
                    </a:cubicBezTo>
                    <a:cubicBezTo>
                      <a:pt x="3810" y="0"/>
                      <a:pt x="0" y="3810"/>
                      <a:pt x="0" y="9525"/>
                    </a:cubicBezTo>
                    <a:lnTo>
                      <a:pt x="0" y="133350"/>
                    </a:lnTo>
                    <a:cubicBezTo>
                      <a:pt x="0" y="160020"/>
                      <a:pt x="20955" y="180975"/>
                      <a:pt x="47625" y="180975"/>
                    </a:cubicBezTo>
                    <a:lnTo>
                      <a:pt x="85725" y="180975"/>
                    </a:lnTo>
                    <a:lnTo>
                      <a:pt x="85725" y="514350"/>
                    </a:lnTo>
                    <a:lnTo>
                      <a:pt x="104775" y="514350"/>
                    </a:lnTo>
                    <a:lnTo>
                      <a:pt x="104775" y="180975"/>
                    </a:lnTo>
                    <a:lnTo>
                      <a:pt x="142875" y="1809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1B03EBE-8D8A-47D2-9F62-EC1866A33608}"/>
              </a:ext>
            </a:extLst>
          </p:cNvPr>
          <p:cNvGrpSpPr/>
          <p:nvPr/>
        </p:nvGrpSpPr>
        <p:grpSpPr>
          <a:xfrm>
            <a:off x="501368" y="409001"/>
            <a:ext cx="2089432" cy="646331"/>
            <a:chOff x="501368" y="409001"/>
            <a:chExt cx="1515141" cy="64633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4F405BE-7381-48B0-A8B6-6956924F655D}"/>
                </a:ext>
              </a:extLst>
            </p:cNvPr>
            <p:cNvGrpSpPr/>
            <p:nvPr/>
          </p:nvGrpSpPr>
          <p:grpSpPr>
            <a:xfrm>
              <a:off x="501368" y="424474"/>
              <a:ext cx="246578" cy="251104"/>
              <a:chOff x="501368" y="375607"/>
              <a:chExt cx="194998" cy="198577"/>
            </a:xfrm>
          </p:grpSpPr>
          <p:sp>
            <p:nvSpPr>
              <p:cNvPr id="76" name="Rectangle: Diagonal Corners Rounded 75">
                <a:extLst>
                  <a:ext uri="{FF2B5EF4-FFF2-40B4-BE49-F238E27FC236}">
                    <a16:creationId xmlns:a16="http://schemas.microsoft.com/office/drawing/2014/main" id="{10423B78-CC24-40A4-B184-825D29492EAA}"/>
                  </a:ext>
                </a:extLst>
              </p:cNvPr>
              <p:cNvSpPr/>
              <p:nvPr/>
            </p:nvSpPr>
            <p:spPr>
              <a:xfrm>
                <a:off x="598867" y="489498"/>
                <a:ext cx="97499" cy="846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Diagonal Corners Rounded 76">
                <a:extLst>
                  <a:ext uri="{FF2B5EF4-FFF2-40B4-BE49-F238E27FC236}">
                    <a16:creationId xmlns:a16="http://schemas.microsoft.com/office/drawing/2014/main" id="{FC7E6D8B-9693-41E7-87A9-F2D700F33863}"/>
                  </a:ext>
                </a:extLst>
              </p:cNvPr>
              <p:cNvSpPr/>
              <p:nvPr/>
            </p:nvSpPr>
            <p:spPr>
              <a:xfrm flipH="1">
                <a:off x="501368" y="489498"/>
                <a:ext cx="97499" cy="846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0E84D62-BA58-409A-A6F4-113EF838B3CA}"/>
                  </a:ext>
                </a:extLst>
              </p:cNvPr>
              <p:cNvSpPr/>
              <p:nvPr/>
            </p:nvSpPr>
            <p:spPr>
              <a:xfrm>
                <a:off x="550118" y="375607"/>
                <a:ext cx="48748" cy="119763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solidFill>
                <a:srgbClr val="FAC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E3A56C9-8DA9-41C3-AD2D-410FD2721632}"/>
                  </a:ext>
                </a:extLst>
              </p:cNvPr>
              <p:cNvSpPr/>
              <p:nvPr/>
            </p:nvSpPr>
            <p:spPr>
              <a:xfrm flipH="1">
                <a:off x="598868" y="375607"/>
                <a:ext cx="48748" cy="119763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3C4396-B9CF-4AED-ABC5-FCDC9F771E24}"/>
                </a:ext>
              </a:extLst>
            </p:cNvPr>
            <p:cNvSpPr txBox="1"/>
            <p:nvPr/>
          </p:nvSpPr>
          <p:spPr>
            <a:xfrm>
              <a:off x="747946" y="409001"/>
              <a:ext cx="1268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Exo" panose="00000500000000000000" pitchFamily="2" charset="0"/>
                  <a:cs typeface="Poppins" panose="00000500000000000000" pitchFamily="2" charset="0"/>
                </a:rPr>
                <a:t>KELOMPOK 3</a:t>
              </a:r>
              <a:endParaRPr lang="en-ID" b="1" dirty="0">
                <a:solidFill>
                  <a:schemeClr val="bg1"/>
                </a:solidFill>
                <a:latin typeface="Exo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2FAB81-84B6-42A4-AECA-BD03830CAFC4}"/>
              </a:ext>
            </a:extLst>
          </p:cNvPr>
          <p:cNvGrpSpPr/>
          <p:nvPr/>
        </p:nvGrpSpPr>
        <p:grpSpPr>
          <a:xfrm rot="1800000">
            <a:off x="4578147" y="1478172"/>
            <a:ext cx="1381766" cy="1684829"/>
            <a:chOff x="3898392" y="1608513"/>
            <a:chExt cx="1018642" cy="1242060"/>
          </a:xfrm>
          <a:effectLst>
            <a:outerShdw blurRad="8382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1" name="Rectangle: Diagonal Corners Rounded 80">
              <a:extLst>
                <a:ext uri="{FF2B5EF4-FFF2-40B4-BE49-F238E27FC236}">
                  <a16:creationId xmlns:a16="http://schemas.microsoft.com/office/drawing/2014/main" id="{A39E5C9A-3FC6-4C8A-B61A-1977C061D4EF}"/>
                </a:ext>
              </a:extLst>
            </p:cNvPr>
            <p:cNvSpPr/>
            <p:nvPr/>
          </p:nvSpPr>
          <p:spPr>
            <a:xfrm>
              <a:off x="4407713" y="2408183"/>
              <a:ext cx="509321" cy="4423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Diagonal Corners Rounded 81">
              <a:extLst>
                <a:ext uri="{FF2B5EF4-FFF2-40B4-BE49-F238E27FC236}">
                  <a16:creationId xmlns:a16="http://schemas.microsoft.com/office/drawing/2014/main" id="{53BE3177-E3EC-4E75-8BAF-D0D485B43342}"/>
                </a:ext>
              </a:extLst>
            </p:cNvPr>
            <p:cNvSpPr/>
            <p:nvPr/>
          </p:nvSpPr>
          <p:spPr>
            <a:xfrm flipH="1">
              <a:off x="3898392" y="2408183"/>
              <a:ext cx="509321" cy="44239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Diagonal Corners Rounded 82">
              <a:extLst>
                <a:ext uri="{FF2B5EF4-FFF2-40B4-BE49-F238E27FC236}">
                  <a16:creationId xmlns:a16="http://schemas.microsoft.com/office/drawing/2014/main" id="{EE642782-B7BD-474A-BF33-2EFE72E74491}"/>
                </a:ext>
              </a:extLst>
            </p:cNvPr>
            <p:cNvSpPr/>
            <p:nvPr/>
          </p:nvSpPr>
          <p:spPr>
            <a:xfrm>
              <a:off x="4407712" y="2051761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Diagonal Corners Rounded 83">
              <a:extLst>
                <a:ext uri="{FF2B5EF4-FFF2-40B4-BE49-F238E27FC236}">
                  <a16:creationId xmlns:a16="http://schemas.microsoft.com/office/drawing/2014/main" id="{37593083-0DCE-4AD1-A7E2-DE18C81D1B4C}"/>
                </a:ext>
              </a:extLst>
            </p:cNvPr>
            <p:cNvSpPr/>
            <p:nvPr/>
          </p:nvSpPr>
          <p:spPr>
            <a:xfrm flipH="1">
              <a:off x="4028261" y="2051761"/>
              <a:ext cx="379451" cy="329586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C603B1A-7B7A-4E8F-86BC-87BF605AFC44}"/>
                </a:ext>
              </a:extLst>
            </p:cNvPr>
            <p:cNvSpPr/>
            <p:nvPr/>
          </p:nvSpPr>
          <p:spPr>
            <a:xfrm>
              <a:off x="4217988" y="1608513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58B76C9-765F-47EF-B1E8-DA63C593FD02}"/>
                </a:ext>
              </a:extLst>
            </p:cNvPr>
            <p:cNvSpPr/>
            <p:nvPr/>
          </p:nvSpPr>
          <p:spPr>
            <a:xfrm flipH="1">
              <a:off x="4407715" y="1608513"/>
              <a:ext cx="189722" cy="466099"/>
            </a:xfrm>
            <a:custGeom>
              <a:avLst/>
              <a:gdLst>
                <a:gd name="connsiteX0" fmla="*/ 89119 w 89119"/>
                <a:gd name="connsiteY0" fmla="*/ 0 h 252068"/>
                <a:gd name="connsiteX1" fmla="*/ 89119 w 89119"/>
                <a:gd name="connsiteY1" fmla="*/ 252068 h 252068"/>
                <a:gd name="connsiteX2" fmla="*/ 26103 w 89119"/>
                <a:gd name="connsiteY2" fmla="*/ 189052 h 252068"/>
                <a:gd name="connsiteX3" fmla="*/ 26103 w 89119"/>
                <a:gd name="connsiteY3" fmla="*/ 63016 h 25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9" h="252068">
                  <a:moveTo>
                    <a:pt x="89119" y="0"/>
                  </a:moveTo>
                  <a:lnTo>
                    <a:pt x="89119" y="252068"/>
                  </a:lnTo>
                  <a:lnTo>
                    <a:pt x="26103" y="189052"/>
                  </a:lnTo>
                  <a:cubicBezTo>
                    <a:pt x="-8701" y="154248"/>
                    <a:pt x="-8701" y="97819"/>
                    <a:pt x="26103" y="63016"/>
                  </a:cubicBezTo>
                  <a:close/>
                </a:path>
              </a:pathLst>
            </a:custGeom>
            <a:gradFill>
              <a:gsLst>
                <a:gs pos="100000">
                  <a:srgbClr val="119953"/>
                </a:gs>
                <a:gs pos="0">
                  <a:srgbClr val="71C80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6F279A-7DE2-5234-526A-3EF4CDED871D}"/>
              </a:ext>
            </a:extLst>
          </p:cNvPr>
          <p:cNvSpPr txBox="1"/>
          <p:nvPr/>
        </p:nvSpPr>
        <p:spPr>
          <a:xfrm>
            <a:off x="6850965" y="4445277"/>
            <a:ext cx="3960000" cy="706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Lokasi : JL.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Kemakmuran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Indonesiana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, Kota 	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    Tidore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Kepulauan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Krub" panose="00000500000000000000" pitchFamily="2" charset="-34"/>
                <a:ea typeface="Roboto" panose="02000000000000000000" pitchFamily="2" charset="0"/>
                <a:cs typeface="Krub" panose="00000500000000000000" pitchFamily="2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137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2FA99E-589B-3856-DE75-86CB22A814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4E595F-982F-46EA-A9F5-6C9FE2A5C156}"/>
              </a:ext>
            </a:extLst>
          </p:cNvPr>
          <p:cNvGrpSpPr/>
          <p:nvPr/>
        </p:nvGrpSpPr>
        <p:grpSpPr>
          <a:xfrm>
            <a:off x="-2949587" y="482355"/>
            <a:ext cx="18091175" cy="7629716"/>
            <a:chOff x="-2949587" y="482356"/>
            <a:chExt cx="18091175" cy="762971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75EEFCA-528F-4BAF-AA23-D9F5EEF0D209}"/>
                </a:ext>
              </a:extLst>
            </p:cNvPr>
            <p:cNvSpPr/>
            <p:nvPr/>
          </p:nvSpPr>
          <p:spPr>
            <a:xfrm>
              <a:off x="434274" y="482356"/>
              <a:ext cx="11323452" cy="5893288"/>
            </a:xfrm>
            <a:prstGeom prst="roundRect">
              <a:avLst>
                <a:gd name="adj" fmla="val 4291"/>
              </a:avLst>
            </a:prstGeom>
            <a:solidFill>
              <a:srgbClr val="13A95A">
                <a:alpha val="66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D50143A-6123-4848-A353-8BEAA43399B4}"/>
                </a:ext>
              </a:extLst>
            </p:cNvPr>
            <p:cNvGrpSpPr/>
            <p:nvPr/>
          </p:nvGrpSpPr>
          <p:grpSpPr>
            <a:xfrm rot="1800000" flipH="1">
              <a:off x="-2949587" y="919028"/>
              <a:ext cx="5899174" cy="7193043"/>
              <a:chOff x="3898392" y="1608513"/>
              <a:chExt cx="1018642" cy="1242060"/>
            </a:xfrm>
            <a:effectLst>
              <a:outerShdw blurRad="838200" dist="457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: Diagonal Corners Rounded 46">
                <a:extLst>
                  <a:ext uri="{FF2B5EF4-FFF2-40B4-BE49-F238E27FC236}">
                    <a16:creationId xmlns:a16="http://schemas.microsoft.com/office/drawing/2014/main" id="{DC156E7D-2BBA-482A-A2BE-35D931D4A3DC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Diagonal Corners Rounded 47">
                <a:extLst>
                  <a:ext uri="{FF2B5EF4-FFF2-40B4-BE49-F238E27FC236}">
                    <a16:creationId xmlns:a16="http://schemas.microsoft.com/office/drawing/2014/main" id="{54267E3E-429F-439A-A6C5-944FBA13CCDE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Diagonal Corners Rounded 48">
                <a:extLst>
                  <a:ext uri="{FF2B5EF4-FFF2-40B4-BE49-F238E27FC236}">
                    <a16:creationId xmlns:a16="http://schemas.microsoft.com/office/drawing/2014/main" id="{7C8E4DBE-B4FE-4A8E-9DBB-C22F78AF2174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Diagonal Corners Rounded 49">
                <a:extLst>
                  <a:ext uri="{FF2B5EF4-FFF2-40B4-BE49-F238E27FC236}">
                    <a16:creationId xmlns:a16="http://schemas.microsoft.com/office/drawing/2014/main" id="{8491F01C-8AD0-4592-8132-FFA214DDF532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BBA426-295D-45CF-96FD-CAF3C214D591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3E047D-698D-4FDE-A037-081A6E61AD5C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8572608-127B-4693-961A-8E1ED5ABF6A3}"/>
                </a:ext>
              </a:extLst>
            </p:cNvPr>
            <p:cNvGrpSpPr/>
            <p:nvPr/>
          </p:nvGrpSpPr>
          <p:grpSpPr>
            <a:xfrm rot="19800000">
              <a:off x="9242414" y="919029"/>
              <a:ext cx="5899174" cy="7193043"/>
              <a:chOff x="3898392" y="1608513"/>
              <a:chExt cx="1018642" cy="1242060"/>
            </a:xfrm>
            <a:effectLst>
              <a:outerShdw blurRad="8382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: Diagonal Corners Rounded 53">
                <a:extLst>
                  <a:ext uri="{FF2B5EF4-FFF2-40B4-BE49-F238E27FC236}">
                    <a16:creationId xmlns:a16="http://schemas.microsoft.com/office/drawing/2014/main" id="{E63E6AE9-E414-4143-AFEE-D0E08F68B7BB}"/>
                  </a:ext>
                </a:extLst>
              </p:cNvPr>
              <p:cNvSpPr/>
              <p:nvPr/>
            </p:nvSpPr>
            <p:spPr>
              <a:xfrm>
                <a:off x="4407713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Diagonal Corners Rounded 54">
                <a:extLst>
                  <a:ext uri="{FF2B5EF4-FFF2-40B4-BE49-F238E27FC236}">
                    <a16:creationId xmlns:a16="http://schemas.microsoft.com/office/drawing/2014/main" id="{ABEB98A4-C8CA-49B5-9FEC-18E6DBB9D962}"/>
                  </a:ext>
                </a:extLst>
              </p:cNvPr>
              <p:cNvSpPr/>
              <p:nvPr/>
            </p:nvSpPr>
            <p:spPr>
              <a:xfrm flipH="1">
                <a:off x="3898392" y="2408183"/>
                <a:ext cx="509321" cy="44239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Diagonal Corners Rounded 55">
                <a:extLst>
                  <a:ext uri="{FF2B5EF4-FFF2-40B4-BE49-F238E27FC236}">
                    <a16:creationId xmlns:a16="http://schemas.microsoft.com/office/drawing/2014/main" id="{4EB9251C-0671-4395-8FC3-EFADABE3C0CC}"/>
                  </a:ext>
                </a:extLst>
              </p:cNvPr>
              <p:cNvSpPr/>
              <p:nvPr/>
            </p:nvSpPr>
            <p:spPr>
              <a:xfrm>
                <a:off x="4407712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Diagonal Corners Rounded 56">
                <a:extLst>
                  <a:ext uri="{FF2B5EF4-FFF2-40B4-BE49-F238E27FC236}">
                    <a16:creationId xmlns:a16="http://schemas.microsoft.com/office/drawing/2014/main" id="{E4EFBADE-AE7A-44F5-86EF-20FBF35EEC08}"/>
                  </a:ext>
                </a:extLst>
              </p:cNvPr>
              <p:cNvSpPr/>
              <p:nvPr/>
            </p:nvSpPr>
            <p:spPr>
              <a:xfrm flipH="1">
                <a:off x="4028261" y="2051761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9ED3216-5C99-4F50-880A-B10EA46F63B8}"/>
                  </a:ext>
                </a:extLst>
              </p:cNvPr>
              <p:cNvSpPr/>
              <p:nvPr/>
            </p:nvSpPr>
            <p:spPr>
              <a:xfrm>
                <a:off x="4217988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17F9942-B29E-402F-8DCF-22CED7CC4035}"/>
                  </a:ext>
                </a:extLst>
              </p:cNvPr>
              <p:cNvSpPr/>
              <p:nvPr/>
            </p:nvSpPr>
            <p:spPr>
              <a:xfrm flipH="1">
                <a:off x="4407715" y="1608513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119953"/>
                  </a:gs>
                  <a:gs pos="0">
                    <a:srgbClr val="71C80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BEE6CC-28A1-44E9-9231-E050A4173EE8}"/>
              </a:ext>
            </a:extLst>
          </p:cNvPr>
          <p:cNvGrpSpPr/>
          <p:nvPr/>
        </p:nvGrpSpPr>
        <p:grpSpPr>
          <a:xfrm>
            <a:off x="2834355" y="2131417"/>
            <a:ext cx="6523290" cy="2595164"/>
            <a:chOff x="2834355" y="2131418"/>
            <a:chExt cx="6523290" cy="25951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ABCB36-82F9-4BC4-962B-3277CF6B5152}"/>
                </a:ext>
              </a:extLst>
            </p:cNvPr>
            <p:cNvSpPr txBox="1"/>
            <p:nvPr/>
          </p:nvSpPr>
          <p:spPr>
            <a:xfrm>
              <a:off x="3288000" y="4357250"/>
              <a:ext cx="56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AC334"/>
                  </a:solidFill>
                  <a:latin typeface="Exo SemiBold" panose="00000700000000000000" pitchFamily="2" charset="0"/>
                  <a:ea typeface="Roboto" panose="02000000000000000000" pitchFamily="2" charset="0"/>
                  <a:cs typeface="Krub" panose="00000500000000000000" pitchFamily="2" charset="-34"/>
                </a:rPr>
                <a:t>Kelompok</a:t>
              </a:r>
              <a:r>
                <a:rPr lang="en-US" dirty="0">
                  <a:solidFill>
                    <a:srgbClr val="FAC334"/>
                  </a:solidFill>
                  <a:latin typeface="Exo SemiBold" panose="00000700000000000000" pitchFamily="2" charset="0"/>
                  <a:ea typeface="Roboto" panose="02000000000000000000" pitchFamily="2" charset="0"/>
                  <a:cs typeface="Krub" panose="00000500000000000000" pitchFamily="2" charset="-34"/>
                </a:rPr>
                <a:t> 3 Presentation</a:t>
              </a:r>
              <a:endParaRPr lang="en-ID" dirty="0">
                <a:solidFill>
                  <a:srgbClr val="FAC334"/>
                </a:solidFill>
                <a:latin typeface="Exo SemiBold" panose="00000700000000000000" pitchFamily="2" charset="0"/>
                <a:ea typeface="Roboto" panose="02000000000000000000" pitchFamily="2" charset="0"/>
                <a:cs typeface="Krub" panose="00000500000000000000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E33A71-BA79-46BC-8B0F-274C98789A71}"/>
                </a:ext>
              </a:extLst>
            </p:cNvPr>
            <p:cNvSpPr txBox="1"/>
            <p:nvPr/>
          </p:nvSpPr>
          <p:spPr>
            <a:xfrm>
              <a:off x="2834355" y="3061662"/>
              <a:ext cx="652329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  <a:latin typeface="Exo ExtraBold" panose="00000900000000000000" pitchFamily="2" charset="0"/>
                  <a:cs typeface="Poppins" panose="00000500000000000000" pitchFamily="2" charset="0"/>
                </a:rPr>
                <a:t>Thank You</a:t>
              </a:r>
              <a:endParaRPr lang="en-ID" sz="8800" b="1" dirty="0">
                <a:solidFill>
                  <a:schemeClr val="bg1"/>
                </a:solidFill>
                <a:latin typeface="Exo ExtraBold" panose="000009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76EED3-5B6A-4703-9068-58F61177EDF9}"/>
                </a:ext>
              </a:extLst>
            </p:cNvPr>
            <p:cNvGrpSpPr/>
            <p:nvPr/>
          </p:nvGrpSpPr>
          <p:grpSpPr>
            <a:xfrm>
              <a:off x="5716549" y="2131418"/>
              <a:ext cx="758902" cy="772834"/>
              <a:chOff x="5716548" y="1773000"/>
              <a:chExt cx="758902" cy="772834"/>
            </a:xfrm>
          </p:grpSpPr>
          <p:sp>
            <p:nvSpPr>
              <p:cNvPr id="27" name="Rectangle: Diagonal Corners Rounded 26">
                <a:extLst>
                  <a:ext uri="{FF2B5EF4-FFF2-40B4-BE49-F238E27FC236}">
                    <a16:creationId xmlns:a16="http://schemas.microsoft.com/office/drawing/2014/main" id="{6C104FF6-352A-4DE7-8B1C-22640BD2D89A}"/>
                  </a:ext>
                </a:extLst>
              </p:cNvPr>
              <p:cNvSpPr/>
              <p:nvPr/>
            </p:nvSpPr>
            <p:spPr>
              <a:xfrm>
                <a:off x="6095999" y="2216248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Diagonal Corners Rounded 27">
                <a:extLst>
                  <a:ext uri="{FF2B5EF4-FFF2-40B4-BE49-F238E27FC236}">
                    <a16:creationId xmlns:a16="http://schemas.microsoft.com/office/drawing/2014/main" id="{3A660F25-E31E-4EB1-A042-DD70EAF917A4}"/>
                  </a:ext>
                </a:extLst>
              </p:cNvPr>
              <p:cNvSpPr/>
              <p:nvPr/>
            </p:nvSpPr>
            <p:spPr>
              <a:xfrm flipH="1">
                <a:off x="5716548" y="2216248"/>
                <a:ext cx="379451" cy="32958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DAC0C55-567C-4FE8-85D1-0C2847CA9E9B}"/>
                  </a:ext>
                </a:extLst>
              </p:cNvPr>
              <p:cNvSpPr/>
              <p:nvPr/>
            </p:nvSpPr>
            <p:spPr>
              <a:xfrm>
                <a:off x="5906275" y="1773000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solidFill>
                <a:srgbClr val="FAC3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403A314-B410-42AE-82A4-F9509C4AA4DE}"/>
                  </a:ext>
                </a:extLst>
              </p:cNvPr>
              <p:cNvSpPr/>
              <p:nvPr/>
            </p:nvSpPr>
            <p:spPr>
              <a:xfrm flipH="1">
                <a:off x="6096002" y="1773000"/>
                <a:ext cx="189722" cy="466099"/>
              </a:xfrm>
              <a:custGeom>
                <a:avLst/>
                <a:gdLst>
                  <a:gd name="connsiteX0" fmla="*/ 89119 w 89119"/>
                  <a:gd name="connsiteY0" fmla="*/ 0 h 252068"/>
                  <a:gd name="connsiteX1" fmla="*/ 89119 w 89119"/>
                  <a:gd name="connsiteY1" fmla="*/ 252068 h 252068"/>
                  <a:gd name="connsiteX2" fmla="*/ 26103 w 89119"/>
                  <a:gd name="connsiteY2" fmla="*/ 189052 h 252068"/>
                  <a:gd name="connsiteX3" fmla="*/ 26103 w 89119"/>
                  <a:gd name="connsiteY3" fmla="*/ 63016 h 25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19" h="252068">
                    <a:moveTo>
                      <a:pt x="89119" y="0"/>
                    </a:moveTo>
                    <a:lnTo>
                      <a:pt x="89119" y="252068"/>
                    </a:lnTo>
                    <a:lnTo>
                      <a:pt x="26103" y="189052"/>
                    </a:lnTo>
                    <a:cubicBezTo>
                      <a:pt x="-8701" y="154248"/>
                      <a:pt x="-8701" y="97819"/>
                      <a:pt x="26103" y="630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334"/>
                  </a:gs>
                  <a:gs pos="100000">
                    <a:srgbClr val="71C80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145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1C80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4434</TotalTime>
  <Words>317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Exo</vt:lpstr>
      <vt:lpstr>Exo ExtraBold</vt:lpstr>
      <vt:lpstr>Exo SemiBold</vt:lpstr>
      <vt:lpstr>Krub</vt:lpstr>
      <vt:lpstr>Krub 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FORMOSA Print</dc:creator>
  <cp:lastModifiedBy>qaulan sakila</cp:lastModifiedBy>
  <cp:revision>1339</cp:revision>
  <dcterms:created xsi:type="dcterms:W3CDTF">2019-08-10T09:18:22Z</dcterms:created>
  <dcterms:modified xsi:type="dcterms:W3CDTF">2024-04-30T04:29:18Z</dcterms:modified>
</cp:coreProperties>
</file>